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</p:sldIdLst>
  <p:sldSz cx="18288000" cy="10287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9.pn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47.png"/><Relationship Id="rId8" Type="http://schemas.openxmlformats.org/officeDocument/2006/relationships/image" Target="../media/image46.png"/><Relationship Id="rId7" Type="http://schemas.openxmlformats.org/officeDocument/2006/relationships/image" Target="../media/image45.png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image" Target="../media/image55.png"/><Relationship Id="rId8" Type="http://schemas.openxmlformats.org/officeDocument/2006/relationships/image" Target="../media/image54.png"/><Relationship Id="rId7" Type="http://schemas.openxmlformats.org/officeDocument/2006/relationships/image" Target="../media/image53.png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3" Type="http://schemas.openxmlformats.org/officeDocument/2006/relationships/slideLayout" Target="../slideLayouts/slideLayout1.xml"/><Relationship Id="rId12" Type="http://schemas.openxmlformats.org/officeDocument/2006/relationships/image" Target="../media/image58.png"/><Relationship Id="rId11" Type="http://schemas.openxmlformats.org/officeDocument/2006/relationships/image" Target="../media/image57.png"/><Relationship Id="rId10" Type="http://schemas.openxmlformats.org/officeDocument/2006/relationships/image" Target="../media/image56.pn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63.png"/><Relationship Id="rId7" Type="http://schemas.openxmlformats.org/officeDocument/2006/relationships/image" Target="../media/image62.png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6.png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7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png"/><Relationship Id="rId8" Type="http://schemas.openxmlformats.org/officeDocument/2006/relationships/image" Target="../media/image14.png"/><Relationship Id="rId7" Type="http://schemas.openxmlformats.org/officeDocument/2006/relationships/image" Target="../media/image13.png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3" Type="http://schemas.openxmlformats.org/officeDocument/2006/relationships/slideLayout" Target="../slideLayouts/slideLayout1.xml"/><Relationship Id="rId12" Type="http://schemas.openxmlformats.org/officeDocument/2006/relationships/image" Target="../media/image18.png"/><Relationship Id="rId11" Type="http://schemas.openxmlformats.org/officeDocument/2006/relationships/image" Target="../media/image17.png"/><Relationship Id="rId10" Type="http://schemas.openxmlformats.org/officeDocument/2006/relationships/image" Target="../media/image16.png"/><Relationship Id="rId1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8.png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28.png"/><Relationship Id="rId8" Type="http://schemas.openxmlformats.org/officeDocument/2006/relationships/image" Target="../media/image27.png"/><Relationship Id="rId7" Type="http://schemas.openxmlformats.org/officeDocument/2006/relationships/image" Target="../media/image26.png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8288000" cy="10286996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600000">
            <a:off x="2089404" y="1020191"/>
            <a:ext cx="12649581" cy="337489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600000">
            <a:off x="2089404" y="4389627"/>
            <a:ext cx="14740128" cy="171615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600000">
            <a:off x="2089404" y="5963157"/>
            <a:ext cx="8481441" cy="1716151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600000">
            <a:off x="0" y="0"/>
            <a:ext cx="8134834" cy="7610475"/>
          </a:xfrm>
          <a:prstGeom prst="rect">
            <a:avLst/>
          </a:prstGeom>
        </p:spPr>
      </p:pic>
      <p:sp>
        <p:nvSpPr>
          <p:cNvPr id="6" name="path"/>
          <p:cNvSpPr/>
          <p:nvPr/>
        </p:nvSpPr>
        <p:spPr>
          <a:xfrm>
            <a:off x="8615415" y="9305925"/>
            <a:ext cx="4057671" cy="19050"/>
          </a:xfrm>
          <a:custGeom>
            <a:avLst/>
            <a:gdLst/>
            <a:ahLst/>
            <a:cxnLst/>
            <a:rect l="0" t="0" r="0" b="0"/>
            <a:pathLst>
              <a:path w="6390" h="30">
                <a:moveTo>
                  <a:pt x="0" y="22"/>
                </a:moveTo>
                <a:lnTo>
                  <a:pt x="6390" y="7"/>
                </a:lnTo>
              </a:path>
            </a:pathLst>
          </a:custGeom>
          <a:noFill/>
          <a:ln w="9525" cap="flat">
            <a:solidFill>
              <a:srgbClr val="253439">
                <a:alpha val="100000"/>
              </a:srgbClr>
            </a:solidFill>
            <a:prstDash val="solid"/>
            <a:round/>
          </a:ln>
        </p:spPr>
        <p:txBody>
          <a:bodyPr rtlCol="0"/>
          <a:lstStyle/>
          <a:p>
            <a:pPr algn="ctr"/>
            <a:endParaRPr lang="zh-CN" altLang="en-US"/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600000">
            <a:off x="10549003" y="2922609"/>
            <a:ext cx="7738996" cy="7364390"/>
          </a:xfrm>
          <a:prstGeom prst="rect">
            <a:avLst/>
          </a:prstGeom>
        </p:spPr>
      </p:pic>
      <p:sp>
        <p:nvSpPr>
          <p:cNvPr id="8" name="textbox 8"/>
          <p:cNvSpPr/>
          <p:nvPr/>
        </p:nvSpPr>
        <p:spPr>
          <a:xfrm>
            <a:off x="8514353" y="8291645"/>
            <a:ext cx="4567554" cy="886460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79000"/>
              </a:lnSpc>
            </a:pPr>
            <a:endParaRPr lang="en-US" altLang="en-US" sz="100" dirty="0"/>
          </a:p>
          <a:p>
            <a:pPr marL="30480" algn="l" rtl="0" eaLnBrk="0">
              <a:lnSpc>
                <a:spcPct val="88000"/>
              </a:lnSpc>
            </a:pPr>
            <a:r>
              <a:rPr sz="2000" b="1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by</a:t>
            </a:r>
            <a:r>
              <a:rPr sz="2000" b="1" kern="0" spc="4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Ram</a:t>
            </a:r>
            <a:r>
              <a:rPr sz="2000" b="1" kern="0" spc="3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Prakash</a:t>
            </a:r>
            <a:r>
              <a:rPr sz="2000" b="1" kern="0" spc="3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CH</a:t>
            </a:r>
            <a:r>
              <a:rPr sz="2000" b="1" kern="0" spc="-1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1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[</a:t>
            </a:r>
            <a:r>
              <a:rPr sz="2000" b="1" kern="0" spc="-2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1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S</a:t>
            </a:r>
            <a:r>
              <a:rPr sz="2000" b="1" kern="0" spc="-1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1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1</a:t>
            </a:r>
            <a:r>
              <a:rPr sz="2000" b="1" kern="0" spc="-30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1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9</a:t>
            </a:r>
            <a:r>
              <a:rPr sz="2000" b="1" kern="0" spc="-23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1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0</a:t>
            </a:r>
            <a:r>
              <a:rPr sz="2000" b="1" kern="0" spc="-1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1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1</a:t>
            </a:r>
            <a:r>
              <a:rPr sz="2000" b="1" kern="0" spc="-23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1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6</a:t>
            </a:r>
            <a:r>
              <a:rPr sz="2000" b="1" kern="0" spc="-2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1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7</a:t>
            </a:r>
            <a:r>
              <a:rPr sz="2000" b="1" kern="0" spc="-2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1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]</a:t>
            </a:r>
            <a:r>
              <a:rPr sz="2000" b="1" kern="0" spc="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1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,</a:t>
            </a:r>
            <a:endParaRPr lang="en-US" altLang="en-US" sz="2000" dirty="0"/>
          </a:p>
          <a:p>
            <a:pPr marL="726440" indent="-713740" algn="l" rtl="0" eaLnBrk="0">
              <a:lnSpc>
                <a:spcPct val="93000"/>
              </a:lnSpc>
              <a:spcBef>
                <a:spcPts val="210"/>
              </a:spcBef>
            </a:pPr>
            <a:r>
              <a:rPr sz="2000" b="1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Siva</a:t>
            </a:r>
            <a:r>
              <a:rPr sz="2000" b="1" kern="0" spc="40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Kumar</a:t>
            </a:r>
            <a:r>
              <a:rPr sz="2000" b="1" kern="0" spc="3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Red</a:t>
            </a:r>
            <a:r>
              <a:rPr sz="2000" b="1" kern="0" spc="-3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dy</a:t>
            </a:r>
            <a:r>
              <a:rPr sz="2000" b="1" kern="0" spc="3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K</a:t>
            </a:r>
            <a:r>
              <a:rPr sz="2000" b="1" kern="0" spc="-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1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[</a:t>
            </a:r>
            <a:r>
              <a:rPr sz="2000" b="1" kern="0" spc="-3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1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S</a:t>
            </a:r>
            <a:r>
              <a:rPr sz="2000" b="1" kern="0" spc="-1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1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1</a:t>
            </a:r>
            <a:r>
              <a:rPr sz="2000" b="1" kern="0" spc="-30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1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9</a:t>
            </a:r>
            <a:r>
              <a:rPr sz="2000" b="1" kern="0" spc="-23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1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0</a:t>
            </a:r>
            <a:r>
              <a:rPr sz="2000" b="1" kern="0" spc="-2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1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7</a:t>
            </a:r>
            <a:r>
              <a:rPr sz="2000" b="1" kern="0" spc="-23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1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0</a:t>
            </a:r>
            <a:r>
              <a:rPr sz="2000" b="1" kern="0" spc="-28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1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2</a:t>
            </a:r>
            <a:r>
              <a:rPr sz="2000" b="1" kern="0" spc="-2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1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]</a:t>
            </a:r>
            <a:r>
              <a:rPr sz="2000" b="1" kern="0" spc="1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1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,</a:t>
            </a:r>
            <a:r>
              <a:rPr sz="2000" b="1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Deep</a:t>
            </a:r>
            <a:r>
              <a:rPr sz="2000" b="1" kern="0" spc="-3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th</a:t>
            </a:r>
            <a:r>
              <a:rPr sz="2000" b="1" kern="0" spc="-2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i</a:t>
            </a:r>
            <a:r>
              <a:rPr sz="2000" b="1" kern="0" spc="28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CH</a:t>
            </a:r>
            <a:r>
              <a:rPr sz="2000" b="1" kern="0" spc="-1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[</a:t>
            </a:r>
            <a:r>
              <a:rPr sz="2000" b="1" kern="0" spc="-3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S</a:t>
            </a:r>
            <a:r>
              <a:rPr sz="2000" b="1" kern="0" spc="-1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1</a:t>
            </a:r>
            <a:r>
              <a:rPr sz="2000" b="1" kern="0" spc="-2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9</a:t>
            </a:r>
            <a:r>
              <a:rPr sz="2000" b="1" kern="0" spc="-3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0</a:t>
            </a:r>
            <a:r>
              <a:rPr sz="2000" b="1" kern="0" spc="-20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2</a:t>
            </a:r>
            <a:r>
              <a:rPr sz="2000" b="1" kern="0" spc="-1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1</a:t>
            </a:r>
            <a:r>
              <a:rPr sz="2000" b="1" kern="0" spc="-23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2000" b="1" kern="0" spc="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8]</a:t>
            </a:r>
            <a:endParaRPr lang="en-US" altLang="en-US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8288000" cy="1028699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5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8288000" cy="1028699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5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8288000" cy="1028699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5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45720"/>
            <a:ext cx="18288000" cy="10286996"/>
          </a:xfrm>
          <a:prstGeom prst="rect">
            <a:avLst/>
          </a:prstGeom>
        </p:spPr>
      </p:pic>
      <p:grpSp>
        <p:nvGrpSpPr>
          <p:cNvPr id="12" name="group 12"/>
          <p:cNvGrpSpPr/>
          <p:nvPr/>
        </p:nvGrpSpPr>
        <p:grpSpPr>
          <a:xfrm rot="21600000">
            <a:off x="0" y="30480"/>
            <a:ext cx="8301971" cy="7197991"/>
            <a:chOff x="0" y="0"/>
            <a:chExt cx="8301971" cy="7197991"/>
          </a:xfrm>
        </p:grpSpPr>
        <p:pic>
          <p:nvPicPr>
            <p:cNvPr id="59" name="picture 5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1600000">
              <a:off x="0" y="0"/>
              <a:ext cx="8189634" cy="7197991"/>
            </a:xfrm>
            <a:prstGeom prst="rect">
              <a:avLst/>
            </a:prstGeom>
          </p:spPr>
        </p:pic>
        <p:pic>
          <p:nvPicPr>
            <p:cNvPr id="60" name="picture 6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600000">
              <a:off x="0" y="0"/>
              <a:ext cx="8301971" cy="5688561"/>
            </a:xfrm>
            <a:prstGeom prst="rect">
              <a:avLst/>
            </a:prstGeom>
          </p:spPr>
        </p:pic>
        <p:sp>
          <p:nvSpPr>
            <p:cNvPr id="61" name="textbox 61"/>
            <p:cNvSpPr/>
            <p:nvPr/>
          </p:nvSpPr>
          <p:spPr>
            <a:xfrm>
              <a:off x="1985475" y="2100229"/>
              <a:ext cx="2713354" cy="4525645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88000"/>
                </a:lnSpc>
              </a:pPr>
              <a:endParaRPr lang="en-US" altLang="en-US" sz="100" dirty="0"/>
            </a:p>
            <a:p>
              <a:pPr algn="r" rtl="0" eaLnBrk="0">
                <a:lnSpc>
                  <a:spcPct val="80000"/>
                </a:lnSpc>
              </a:pPr>
              <a:r>
                <a:rPr sz="3300" b="1" kern="0" spc="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ALGORITHM</a:t>
              </a:r>
              <a:r>
                <a:rPr sz="3300" b="1" kern="0" spc="6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:</a:t>
              </a:r>
              <a:endParaRPr lang="en-US" altLang="en-US" sz="3300" dirty="0"/>
            </a:p>
            <a:p>
              <a:pPr marL="22225" algn="l" rtl="0" eaLnBrk="0">
                <a:lnSpc>
                  <a:spcPct val="83000"/>
                </a:lnSpc>
                <a:spcBef>
                  <a:spcPts val="1560"/>
                </a:spcBef>
              </a:pPr>
              <a:r>
                <a:rPr sz="3000" b="1" kern="0" spc="-12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STEP</a:t>
              </a:r>
              <a:r>
                <a:rPr sz="3000" b="1" kern="0" spc="12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b="1" kern="0" spc="-12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1</a:t>
              </a:r>
              <a:r>
                <a:rPr sz="3000" b="1" kern="0" spc="-19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b="1" kern="0" spc="-12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:</a:t>
              </a:r>
              <a:endParaRPr lang="en-US" altLang="en-US" sz="3000" dirty="0"/>
            </a:p>
            <a:p>
              <a:pPr marL="22225" algn="l" rtl="0" eaLnBrk="0">
                <a:lnSpc>
                  <a:spcPts val="9005"/>
                </a:lnSpc>
              </a:pPr>
              <a:r>
                <a:rPr sz="3000" b="1" kern="0" spc="-9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STEP</a:t>
              </a:r>
              <a:r>
                <a:rPr sz="3000" b="1" kern="0" spc="-6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b="1" kern="0" spc="-9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2</a:t>
              </a:r>
              <a:r>
                <a:rPr sz="3000" b="1" kern="0" spc="-19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b="1" kern="0" spc="-9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:</a:t>
              </a:r>
              <a:endParaRPr lang="en-US" altLang="en-US" sz="3000" dirty="0"/>
            </a:p>
            <a:p>
              <a:pPr marL="22225" algn="l" rtl="0" eaLnBrk="0">
                <a:lnSpc>
                  <a:spcPts val="9005"/>
                </a:lnSpc>
              </a:pPr>
              <a:r>
                <a:rPr sz="3000" b="1" kern="0" spc="-8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STEP</a:t>
              </a:r>
              <a:r>
                <a:rPr sz="3000" b="1" kern="0" spc="-11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b="1" kern="0" spc="-8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3</a:t>
              </a:r>
              <a:r>
                <a:rPr sz="3000" b="1" kern="0" spc="-20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b="1" kern="0" spc="-8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:</a:t>
              </a:r>
              <a:endParaRPr lang="en-US" altLang="en-US" sz="3000" dirty="0"/>
            </a:p>
            <a:p>
              <a:pPr algn="l" rtl="0" eaLnBrk="0">
                <a:lnSpc>
                  <a:spcPct val="106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6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6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7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8000"/>
                </a:lnSpc>
              </a:pPr>
              <a:endParaRPr lang="en-US" altLang="en-US" sz="700" dirty="0"/>
            </a:p>
            <a:p>
              <a:pPr marL="22225" algn="l" rtl="0" eaLnBrk="0">
                <a:lnSpc>
                  <a:spcPts val="3685"/>
                </a:lnSpc>
              </a:pPr>
              <a:r>
                <a:rPr sz="3000" b="1" kern="0" spc="-8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STEP</a:t>
              </a:r>
              <a:r>
                <a:rPr sz="3000" b="1" kern="0" spc="-12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b="1" kern="0" spc="-8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4</a:t>
              </a:r>
              <a:r>
                <a:rPr sz="3000" b="1" kern="0" spc="-19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b="1" kern="0" spc="-8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:</a:t>
              </a:r>
              <a:endParaRPr lang="en-US" altLang="en-US" sz="3000" dirty="0"/>
            </a:p>
          </p:txBody>
        </p:sp>
      </p:grpSp>
      <p:pic>
        <p:nvPicPr>
          <p:cNvPr id="62" name="picture 6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600000">
            <a:off x="3495675" y="6157912"/>
            <a:ext cx="13199110" cy="457517"/>
          </a:xfrm>
          <a:prstGeom prst="rect">
            <a:avLst/>
          </a:prstGeom>
        </p:spPr>
      </p:pic>
      <p:pic>
        <p:nvPicPr>
          <p:cNvPr id="63" name="picture 6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600000">
            <a:off x="3553841" y="7288530"/>
            <a:ext cx="12960984" cy="457835"/>
          </a:xfrm>
          <a:prstGeom prst="rect">
            <a:avLst/>
          </a:prstGeom>
        </p:spPr>
      </p:pic>
      <p:pic>
        <p:nvPicPr>
          <p:cNvPr id="64" name="picture 6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600000">
            <a:off x="3495675" y="3686873"/>
            <a:ext cx="11621135" cy="457517"/>
          </a:xfrm>
          <a:prstGeom prst="rect">
            <a:avLst/>
          </a:prstGeom>
        </p:spPr>
      </p:pic>
      <p:pic>
        <p:nvPicPr>
          <p:cNvPr id="65" name="picture 6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600000">
            <a:off x="3487801" y="4830445"/>
            <a:ext cx="11139169" cy="457834"/>
          </a:xfrm>
          <a:prstGeom prst="rect">
            <a:avLst/>
          </a:prstGeom>
        </p:spPr>
      </p:pic>
      <p:sp>
        <p:nvSpPr>
          <p:cNvPr id="66" name="textbox 66"/>
          <p:cNvSpPr/>
          <p:nvPr/>
        </p:nvSpPr>
        <p:spPr>
          <a:xfrm>
            <a:off x="3292475" y="8420236"/>
            <a:ext cx="9966959" cy="418465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79000"/>
              </a:lnSpc>
            </a:pPr>
            <a:endParaRPr lang="en-US" altLang="en-US" sz="100" dirty="0"/>
          </a:p>
          <a:p>
            <a:pPr marL="12700" algn="l" rtl="0" eaLnBrk="0">
              <a:lnSpc>
                <a:spcPct val="86000"/>
              </a:lnSpc>
            </a:pPr>
            <a:r>
              <a:rPr sz="3000" b="1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youtube</a:t>
            </a:r>
            <a:r>
              <a:rPr sz="3000" b="1" kern="0" spc="-13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b="1" kern="0" spc="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=</a:t>
            </a:r>
            <a:r>
              <a:rPr sz="3000" b="1" kern="0" spc="-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b="1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build</a:t>
            </a:r>
            <a:r>
              <a:rPr sz="3000" b="1" kern="0" spc="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('</a:t>
            </a:r>
            <a:r>
              <a:rPr sz="3000" b="1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youtube</a:t>
            </a:r>
            <a:r>
              <a:rPr sz="3000" b="1" kern="0" spc="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','v3'</a:t>
            </a:r>
            <a:r>
              <a:rPr sz="3000" b="1" kern="0" spc="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,</a:t>
            </a:r>
            <a:r>
              <a:rPr sz="3000" b="1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developerKey</a:t>
            </a:r>
            <a:r>
              <a:rPr sz="3000" b="1" kern="0" spc="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=</a:t>
            </a:r>
            <a:r>
              <a:rPr sz="3000" b="1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api</a:t>
            </a:r>
            <a:r>
              <a:rPr sz="3000" b="1" kern="0" spc="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_</a:t>
            </a:r>
            <a:r>
              <a:rPr sz="3000" b="1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key</a:t>
            </a:r>
            <a:r>
              <a:rPr sz="3000" b="1" kern="0" spc="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)</a:t>
            </a:r>
            <a:endParaRPr lang="en-US" altLang="en-US" sz="3000" dirty="0"/>
          </a:p>
        </p:txBody>
      </p:sp>
      <p:pic>
        <p:nvPicPr>
          <p:cNvPr id="67" name="picture 6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600000">
            <a:off x="13259181" y="7275893"/>
            <a:ext cx="4079875" cy="457517"/>
          </a:xfrm>
          <a:prstGeom prst="rect">
            <a:avLst/>
          </a:prstGeom>
        </p:spPr>
      </p:pic>
      <p:sp>
        <p:nvSpPr>
          <p:cNvPr id="68" name="textbox 68"/>
          <p:cNvSpPr/>
          <p:nvPr/>
        </p:nvSpPr>
        <p:spPr>
          <a:xfrm>
            <a:off x="1995056" y="7275966"/>
            <a:ext cx="1426210" cy="493394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3000"/>
              </a:lnSpc>
            </a:pPr>
            <a:endParaRPr lang="en-US" altLang="en-US" sz="100" dirty="0"/>
          </a:p>
          <a:p>
            <a:pPr algn="r" rtl="0" eaLnBrk="0">
              <a:lnSpc>
                <a:spcPts val="3685"/>
              </a:lnSpc>
            </a:pPr>
            <a:r>
              <a:rPr sz="3000" b="1" kern="0" spc="-1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STEP</a:t>
            </a:r>
            <a:r>
              <a:rPr sz="3000" b="1" kern="0" spc="-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b="1" kern="0" spc="-1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5</a:t>
            </a:r>
            <a:r>
              <a:rPr sz="3000" b="1" kern="0" spc="-1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b="1" kern="0" spc="-1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:</a:t>
            </a:r>
            <a:endParaRPr lang="en-US" altLang="en-US" sz="3000" dirty="0"/>
          </a:p>
        </p:txBody>
      </p:sp>
      <p:pic>
        <p:nvPicPr>
          <p:cNvPr id="69" name="picture 6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1600000">
            <a:off x="3487801" y="2634297"/>
            <a:ext cx="949070" cy="45751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7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8288000" cy="10286996"/>
          </a:xfrm>
          <a:prstGeom prst="rect">
            <a:avLst/>
          </a:prstGeom>
        </p:spPr>
      </p:pic>
      <p:grpSp>
        <p:nvGrpSpPr>
          <p:cNvPr id="14" name="group 14"/>
          <p:cNvGrpSpPr/>
          <p:nvPr/>
        </p:nvGrpSpPr>
        <p:grpSpPr>
          <a:xfrm rot="21600000">
            <a:off x="0" y="0"/>
            <a:ext cx="8023772" cy="7274191"/>
            <a:chOff x="0" y="0"/>
            <a:chExt cx="8023772" cy="7274191"/>
          </a:xfrm>
        </p:grpSpPr>
        <p:pic>
          <p:nvPicPr>
            <p:cNvPr id="71" name="picture 7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1600000">
              <a:off x="0" y="0"/>
              <a:ext cx="7884834" cy="7274191"/>
            </a:xfrm>
            <a:prstGeom prst="rect">
              <a:avLst/>
            </a:prstGeom>
          </p:spPr>
        </p:pic>
        <p:pic>
          <p:nvPicPr>
            <p:cNvPr id="72" name="picture 7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600000">
              <a:off x="0" y="0"/>
              <a:ext cx="8023772" cy="5764761"/>
            </a:xfrm>
            <a:prstGeom prst="rect">
              <a:avLst/>
            </a:prstGeom>
          </p:spPr>
        </p:pic>
        <p:sp>
          <p:nvSpPr>
            <p:cNvPr id="73" name="textbox 73"/>
            <p:cNvSpPr/>
            <p:nvPr/>
          </p:nvSpPr>
          <p:spPr>
            <a:xfrm>
              <a:off x="1782966" y="2399800"/>
              <a:ext cx="1426844" cy="3353434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83000"/>
                </a:lnSpc>
              </a:pPr>
              <a:endParaRPr lang="en-US" altLang="en-US" sz="100" dirty="0"/>
            </a:p>
            <a:p>
              <a:pPr algn="r" rtl="0" eaLnBrk="0">
                <a:lnSpc>
                  <a:spcPts val="3685"/>
                </a:lnSpc>
              </a:pPr>
              <a:r>
                <a:rPr sz="3000" b="1" kern="0" spc="-15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STEP</a:t>
              </a:r>
              <a:r>
                <a:rPr sz="3000" b="1" kern="0" spc="-8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b="1" kern="0" spc="-15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6</a:t>
              </a:r>
              <a:r>
                <a:rPr sz="3000" b="1" kern="0" spc="-19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b="1" kern="0" spc="-15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:</a:t>
              </a:r>
              <a:endParaRPr lang="en-US" altLang="en-US" sz="3000" dirty="0"/>
            </a:p>
            <a:p>
              <a:pPr algn="l" rtl="0" eaLnBrk="0">
                <a:lnSpc>
                  <a:spcPct val="106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6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6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6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7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7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7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7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7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7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7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7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7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7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8000"/>
                </a:lnSpc>
              </a:pPr>
              <a:endParaRPr lang="en-US" altLang="en-US" sz="700" dirty="0"/>
            </a:p>
            <a:p>
              <a:pPr algn="r" rtl="0" eaLnBrk="0">
                <a:lnSpc>
                  <a:spcPts val="3685"/>
                </a:lnSpc>
              </a:pPr>
              <a:r>
                <a:rPr sz="3000" b="1" kern="0" spc="-15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STEP</a:t>
              </a:r>
              <a:r>
                <a:rPr sz="3000" b="1" kern="0" spc="-7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b="1" kern="0" spc="-15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7</a:t>
              </a:r>
              <a:r>
                <a:rPr sz="3000" b="1" kern="0" spc="-20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b="1" kern="0" spc="-15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:</a:t>
              </a:r>
              <a:endParaRPr lang="en-US" altLang="en-US" sz="3000" dirty="0"/>
            </a:p>
          </p:txBody>
        </p:sp>
      </p:grpSp>
      <p:sp>
        <p:nvSpPr>
          <p:cNvPr id="74" name="textbox 74"/>
          <p:cNvSpPr/>
          <p:nvPr/>
        </p:nvSpPr>
        <p:spPr>
          <a:xfrm>
            <a:off x="1782966" y="8041957"/>
            <a:ext cx="13545185" cy="1715770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119000"/>
              </a:lnSpc>
            </a:pPr>
            <a:endParaRPr lang="en-US" altLang="en-US" sz="500" dirty="0"/>
          </a:p>
          <a:p>
            <a:pPr marL="12700" algn="l" rtl="0" eaLnBrk="0">
              <a:lnSpc>
                <a:spcPts val="3685"/>
              </a:lnSpc>
              <a:spcBef>
                <a:spcPts val="0"/>
              </a:spcBef>
            </a:pPr>
            <a:r>
              <a:rPr sz="3000" b="1" kern="0" spc="-1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STEP</a:t>
            </a:r>
            <a:r>
              <a:rPr sz="3000" b="1" kern="0" spc="-8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b="1" kern="0" spc="-1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9</a:t>
            </a:r>
            <a:r>
              <a:rPr sz="3000" b="1" kern="0" spc="-1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b="1" kern="0" spc="-1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:</a:t>
            </a:r>
            <a:r>
              <a:rPr sz="3000" b="1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 </a:t>
            </a:r>
            <a:endParaRPr lang="en-US" altLang="en-US" sz="3000" dirty="0"/>
          </a:p>
          <a:p>
            <a:pPr algn="l" rtl="0" eaLnBrk="0">
              <a:lnSpc>
                <a:spcPct val="122000"/>
              </a:lnSpc>
            </a:pPr>
            <a:endParaRPr lang="en-US" altLang="en-US" sz="1000" dirty="0"/>
          </a:p>
          <a:p>
            <a:pPr algn="l" rtl="0" eaLnBrk="0">
              <a:lnSpc>
                <a:spcPct val="123000"/>
              </a:lnSpc>
            </a:pPr>
            <a:endParaRPr lang="en-US" altLang="en-US" sz="1000" dirty="0"/>
          </a:p>
          <a:p>
            <a:pPr algn="l" rtl="0" eaLnBrk="0">
              <a:lnSpc>
                <a:spcPct val="123000"/>
              </a:lnSpc>
            </a:pPr>
            <a:endParaRPr lang="en-US" altLang="en-US" sz="1000" dirty="0"/>
          </a:p>
          <a:p>
            <a:pPr algn="l" rtl="0" eaLnBrk="0">
              <a:lnSpc>
                <a:spcPct val="108000"/>
              </a:lnSpc>
            </a:pPr>
            <a:endParaRPr lang="en-US" altLang="en-US" sz="700" dirty="0"/>
          </a:p>
          <a:p>
            <a:pPr marL="12700" algn="l" rtl="0" eaLnBrk="0">
              <a:lnSpc>
                <a:spcPts val="3685"/>
              </a:lnSpc>
            </a:pPr>
            <a:r>
              <a:rPr sz="3000" b="1" kern="0" spc="-13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STEP</a:t>
            </a:r>
            <a:r>
              <a:rPr sz="3000" b="1" kern="0" spc="1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b="1" kern="0" spc="-13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10</a:t>
            </a:r>
            <a:r>
              <a:rPr sz="3000" b="1" kern="0" spc="-20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b="1" kern="0" spc="-13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:</a:t>
            </a:r>
            <a:r>
              <a:rPr sz="3000" b="1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 </a:t>
            </a:r>
            <a:endParaRPr lang="en-US" altLang="en-US" sz="3000" dirty="0"/>
          </a:p>
        </p:txBody>
      </p:sp>
      <p:pic>
        <p:nvPicPr>
          <p:cNvPr id="75" name="picture 7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600000">
            <a:off x="3511264" y="9292589"/>
            <a:ext cx="4044950" cy="457834"/>
          </a:xfrm>
          <a:prstGeom prst="rect">
            <a:avLst/>
          </a:prstGeom>
        </p:spPr>
      </p:pic>
      <p:pic>
        <p:nvPicPr>
          <p:cNvPr id="76" name="picture 7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600000">
            <a:off x="3275497" y="8102282"/>
            <a:ext cx="12039473" cy="457517"/>
          </a:xfrm>
          <a:prstGeom prst="rect">
            <a:avLst/>
          </a:prstGeom>
        </p:spPr>
      </p:pic>
      <p:pic>
        <p:nvPicPr>
          <p:cNvPr id="77" name="picture 7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600000">
            <a:off x="1779651" y="2906331"/>
            <a:ext cx="15158212" cy="457517"/>
          </a:xfrm>
          <a:prstGeom prst="rect">
            <a:avLst/>
          </a:prstGeom>
        </p:spPr>
      </p:pic>
      <p:pic>
        <p:nvPicPr>
          <p:cNvPr id="78" name="picture 7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600000">
            <a:off x="3275583" y="5295011"/>
            <a:ext cx="14235940" cy="457834"/>
          </a:xfrm>
          <a:prstGeom prst="rect">
            <a:avLst/>
          </a:prstGeom>
        </p:spPr>
      </p:pic>
      <p:pic>
        <p:nvPicPr>
          <p:cNvPr id="79" name="picture 7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600000">
            <a:off x="3281044" y="2441003"/>
            <a:ext cx="14224381" cy="457517"/>
          </a:xfrm>
          <a:prstGeom prst="rect">
            <a:avLst/>
          </a:prstGeom>
        </p:spPr>
      </p:pic>
      <p:pic>
        <p:nvPicPr>
          <p:cNvPr id="80" name="picture 8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1600000">
            <a:off x="1779651" y="3478276"/>
            <a:ext cx="13739876" cy="457834"/>
          </a:xfrm>
          <a:prstGeom prst="rect">
            <a:avLst/>
          </a:prstGeom>
        </p:spPr>
      </p:pic>
      <p:pic>
        <p:nvPicPr>
          <p:cNvPr id="81" name="picture 8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21600000">
            <a:off x="3275583" y="6971029"/>
            <a:ext cx="12133581" cy="457834"/>
          </a:xfrm>
          <a:prstGeom prst="rect">
            <a:avLst/>
          </a:prstGeom>
        </p:spPr>
      </p:pic>
      <p:pic>
        <p:nvPicPr>
          <p:cNvPr id="82" name="picture 8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21600000">
            <a:off x="1779651" y="4050347"/>
            <a:ext cx="3138170" cy="457517"/>
          </a:xfrm>
          <a:prstGeom prst="rect">
            <a:avLst/>
          </a:prstGeom>
        </p:spPr>
      </p:pic>
      <p:pic>
        <p:nvPicPr>
          <p:cNvPr id="83" name="picture 8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21600000">
            <a:off x="1779651" y="5766498"/>
            <a:ext cx="2754756" cy="457517"/>
          </a:xfrm>
          <a:prstGeom prst="rect">
            <a:avLst/>
          </a:prstGeom>
        </p:spPr>
      </p:pic>
      <p:sp>
        <p:nvSpPr>
          <p:cNvPr id="84" name="textbox 84"/>
          <p:cNvSpPr/>
          <p:nvPr/>
        </p:nvSpPr>
        <p:spPr>
          <a:xfrm>
            <a:off x="1782979" y="6975620"/>
            <a:ext cx="1426844" cy="494030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3000"/>
              </a:lnSpc>
            </a:pPr>
            <a:endParaRPr lang="en-US" altLang="en-US" sz="100" dirty="0"/>
          </a:p>
          <a:p>
            <a:pPr algn="r" rtl="0" eaLnBrk="0">
              <a:lnSpc>
                <a:spcPts val="3685"/>
              </a:lnSpc>
            </a:pPr>
            <a:r>
              <a:rPr sz="3000" b="1" kern="0" spc="-1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STEP</a:t>
            </a:r>
            <a:r>
              <a:rPr sz="3000" b="1" kern="0" spc="-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b="1" kern="0" spc="-1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8</a:t>
            </a:r>
            <a:r>
              <a:rPr sz="3000" b="1" kern="0" spc="-20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b="1" kern="0" spc="-1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:</a:t>
            </a:r>
            <a:endParaRPr lang="en-US" altLang="en-US" sz="30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8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8288000" cy="10286996"/>
          </a:xfrm>
          <a:prstGeom prst="rect">
            <a:avLst/>
          </a:prstGeom>
        </p:spPr>
      </p:pic>
      <p:grpSp>
        <p:nvGrpSpPr>
          <p:cNvPr id="16" name="group 16"/>
          <p:cNvGrpSpPr/>
          <p:nvPr/>
        </p:nvGrpSpPr>
        <p:grpSpPr>
          <a:xfrm rot="21600000">
            <a:off x="0" y="0"/>
            <a:ext cx="8023772" cy="7274191"/>
            <a:chOff x="0" y="0"/>
            <a:chExt cx="8023772" cy="7274191"/>
          </a:xfrm>
        </p:grpSpPr>
        <p:pic>
          <p:nvPicPr>
            <p:cNvPr id="86" name="picture 8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1600000">
              <a:off x="0" y="0"/>
              <a:ext cx="7884834" cy="7274191"/>
            </a:xfrm>
            <a:prstGeom prst="rect">
              <a:avLst/>
            </a:prstGeom>
          </p:spPr>
        </p:pic>
        <p:pic>
          <p:nvPicPr>
            <p:cNvPr id="87" name="picture 8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600000">
              <a:off x="0" y="0"/>
              <a:ext cx="8023772" cy="5764761"/>
            </a:xfrm>
            <a:prstGeom prst="rect">
              <a:avLst/>
            </a:prstGeom>
          </p:spPr>
        </p:pic>
        <p:sp>
          <p:nvSpPr>
            <p:cNvPr id="88" name="textbox 88"/>
            <p:cNvSpPr/>
            <p:nvPr/>
          </p:nvSpPr>
          <p:spPr>
            <a:xfrm>
              <a:off x="1763916" y="2429900"/>
              <a:ext cx="1560194" cy="3855720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82000"/>
                </a:lnSpc>
              </a:pPr>
              <a:endParaRPr lang="en-US" altLang="en-US" sz="100" dirty="0"/>
            </a:p>
            <a:p>
              <a:pPr algn="r" rtl="0" eaLnBrk="0">
                <a:lnSpc>
                  <a:spcPct val="87000"/>
                </a:lnSpc>
              </a:pPr>
              <a:r>
                <a:rPr sz="3000" b="1" kern="0" spc="-6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Step</a:t>
              </a:r>
              <a:r>
                <a:rPr sz="3000" b="1" kern="0" spc="16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b="1" kern="0" spc="-6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11</a:t>
              </a:r>
              <a:r>
                <a:rPr sz="3000" b="1" kern="0" spc="-20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b="1" kern="0" spc="-6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:</a:t>
              </a:r>
              <a:endParaRPr lang="en-US" altLang="en-US" sz="3000" dirty="0"/>
            </a:p>
            <a:p>
              <a:pPr algn="l" rtl="0" eaLnBrk="0">
                <a:lnSpc>
                  <a:spcPct val="112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1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1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1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1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1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13000"/>
                </a:lnSpc>
              </a:pPr>
              <a:endParaRPr lang="en-US" altLang="en-US" sz="1000" dirty="0"/>
            </a:p>
            <a:p>
              <a:pPr algn="r" rtl="0" eaLnBrk="0">
                <a:lnSpc>
                  <a:spcPct val="87000"/>
                </a:lnSpc>
                <a:spcBef>
                  <a:spcPts val="900"/>
                </a:spcBef>
              </a:pPr>
              <a:r>
                <a:rPr sz="3000" b="1" kern="0" spc="-6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Step</a:t>
              </a:r>
              <a:r>
                <a:rPr sz="3000" b="1" kern="0" spc="16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b="1" kern="0" spc="-6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12</a:t>
              </a:r>
              <a:r>
                <a:rPr sz="3000" b="1" kern="0" spc="-20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b="1" kern="0" spc="-6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:</a:t>
              </a:r>
              <a:endParaRPr lang="en-US" altLang="en-US" sz="3000" dirty="0"/>
            </a:p>
            <a:p>
              <a:pPr algn="l" rtl="0" eaLnBrk="0">
                <a:lnSpc>
                  <a:spcPct val="112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1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1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1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1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1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1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7000"/>
                </a:lnSpc>
              </a:pPr>
              <a:endParaRPr lang="en-US" altLang="en-US" sz="700" dirty="0"/>
            </a:p>
            <a:p>
              <a:pPr marL="12700" algn="l" rtl="0" eaLnBrk="0">
                <a:lnSpc>
                  <a:spcPct val="87000"/>
                </a:lnSpc>
                <a:spcBef>
                  <a:spcPts val="0"/>
                </a:spcBef>
              </a:pPr>
              <a:r>
                <a:rPr sz="3000" b="1" kern="0" spc="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Step</a:t>
              </a:r>
              <a:r>
                <a:rPr sz="3000" b="1" kern="0" spc="12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13</a:t>
              </a:r>
              <a:r>
                <a:rPr sz="3000" b="1" kern="0" spc="-13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b="1" kern="0" spc="12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:</a:t>
              </a:r>
              <a:endParaRPr lang="en-US" altLang="en-US" sz="3000" dirty="0"/>
            </a:p>
          </p:txBody>
        </p:sp>
      </p:grpSp>
      <p:pic>
        <p:nvPicPr>
          <p:cNvPr id="89" name="picture 8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600000">
            <a:off x="3472814" y="4080510"/>
            <a:ext cx="13030327" cy="457834"/>
          </a:xfrm>
          <a:prstGeom prst="rect">
            <a:avLst/>
          </a:prstGeom>
        </p:spPr>
      </p:pic>
      <p:pic>
        <p:nvPicPr>
          <p:cNvPr id="90" name="picture 9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600000">
            <a:off x="3472814" y="2364358"/>
            <a:ext cx="12643104" cy="457834"/>
          </a:xfrm>
          <a:prstGeom prst="rect">
            <a:avLst/>
          </a:prstGeom>
        </p:spPr>
      </p:pic>
      <p:pic>
        <p:nvPicPr>
          <p:cNvPr id="91" name="picture 9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600000">
            <a:off x="1760601" y="2936557"/>
            <a:ext cx="10320273" cy="457517"/>
          </a:xfrm>
          <a:prstGeom prst="rect">
            <a:avLst/>
          </a:prstGeom>
        </p:spPr>
      </p:pic>
      <p:pic>
        <p:nvPicPr>
          <p:cNvPr id="92" name="picture 9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600000">
            <a:off x="1760601" y="4652581"/>
            <a:ext cx="5290311" cy="457517"/>
          </a:xfrm>
          <a:prstGeom prst="rect">
            <a:avLst/>
          </a:prstGeom>
        </p:spPr>
      </p:pic>
      <p:pic>
        <p:nvPicPr>
          <p:cNvPr id="93" name="picture 9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600000">
            <a:off x="3315715" y="5796661"/>
            <a:ext cx="889418" cy="45783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9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8288000" cy="10286996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9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6221075" cy="8382000"/>
          </a:xfrm>
          <a:prstGeom prst="rect">
            <a:avLst/>
          </a:prstGeom>
        </p:spPr>
      </p:pic>
      <p:sp>
        <p:nvSpPr>
          <p:cNvPr id="96" name="textbox 96"/>
          <p:cNvSpPr/>
          <p:nvPr/>
        </p:nvSpPr>
        <p:spPr>
          <a:xfrm>
            <a:off x="1612859" y="8784376"/>
            <a:ext cx="8237219" cy="596900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3000"/>
              </a:lnSpc>
            </a:pPr>
            <a:endParaRPr lang="en-US" altLang="en-US" sz="100" dirty="0"/>
          </a:p>
          <a:p>
            <a:pPr algn="r" rtl="0" eaLnBrk="0">
              <a:lnSpc>
                <a:spcPts val="4500"/>
              </a:lnSpc>
            </a:pPr>
            <a:r>
              <a:rPr sz="3600" b="1" kern="0" spc="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Visualizatio</a:t>
            </a:r>
            <a:r>
              <a:rPr sz="3600" b="1" kern="0" spc="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n</a:t>
            </a:r>
            <a:r>
              <a:rPr sz="3600" b="1" kern="0" spc="-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600" b="1" kern="0" spc="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based</a:t>
            </a:r>
            <a:r>
              <a:rPr sz="3600" b="1" kern="0" spc="-13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600" b="1" kern="0" spc="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on</a:t>
            </a:r>
            <a:r>
              <a:rPr sz="3600" b="1" kern="0" spc="-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600" b="1" kern="0" spc="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number</a:t>
            </a:r>
            <a:r>
              <a:rPr sz="3600" b="1" kern="0" spc="-30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600" b="1" kern="0" spc="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views</a:t>
            </a:r>
            <a:endParaRPr lang="en-US" altLang="en-US" sz="36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9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8288000" cy="10286996"/>
          </a:xfrm>
          <a:prstGeom prst="rect">
            <a:avLst/>
          </a:prstGeom>
        </p:spPr>
      </p:pic>
      <p:pic>
        <p:nvPicPr>
          <p:cNvPr id="98" name="picture 9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600000">
            <a:off x="0" y="0"/>
            <a:ext cx="16002000" cy="8372475"/>
          </a:xfrm>
          <a:prstGeom prst="rect">
            <a:avLst/>
          </a:prstGeom>
        </p:spPr>
      </p:pic>
      <p:sp>
        <p:nvSpPr>
          <p:cNvPr id="99" name="textbox 99"/>
          <p:cNvSpPr/>
          <p:nvPr/>
        </p:nvSpPr>
        <p:spPr>
          <a:xfrm>
            <a:off x="2296776" y="9050887"/>
            <a:ext cx="5749290" cy="549909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3000"/>
              </a:lnSpc>
            </a:pPr>
            <a:endParaRPr lang="en-US" altLang="en-US" sz="100" dirty="0"/>
          </a:p>
          <a:p>
            <a:pPr marL="12700" algn="l" rtl="0" eaLnBrk="0">
              <a:lnSpc>
                <a:spcPts val="4125"/>
              </a:lnSpc>
            </a:pPr>
            <a:r>
              <a:rPr sz="3300" b="1" kern="0" spc="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Subscribers</a:t>
            </a:r>
            <a:r>
              <a:rPr sz="3300" b="1" kern="0" spc="-20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300" b="1" kern="0" spc="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vs</a:t>
            </a:r>
            <a:r>
              <a:rPr sz="3300" b="1" kern="0" spc="-1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300" b="1" kern="0" spc="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cha</a:t>
            </a:r>
            <a:r>
              <a:rPr sz="3300" b="1" kern="0" spc="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nnel</a:t>
            </a:r>
            <a:r>
              <a:rPr sz="3300" b="1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300" b="1" kern="0" spc="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rank</a:t>
            </a:r>
            <a:endParaRPr lang="en-US" altLang="en-US" sz="33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picture 1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8288000" cy="10286996"/>
          </a:xfrm>
          <a:prstGeom prst="rect">
            <a:avLst/>
          </a:prstGeom>
        </p:spPr>
      </p:pic>
      <p:pic>
        <p:nvPicPr>
          <p:cNvPr id="101" name="picture 1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600000">
            <a:off x="0" y="0"/>
            <a:ext cx="15878175" cy="8305800"/>
          </a:xfrm>
          <a:prstGeom prst="rect">
            <a:avLst/>
          </a:prstGeom>
        </p:spPr>
      </p:pic>
      <p:sp>
        <p:nvSpPr>
          <p:cNvPr id="102" name="textbox 102"/>
          <p:cNvSpPr/>
          <p:nvPr/>
        </p:nvSpPr>
        <p:spPr>
          <a:xfrm>
            <a:off x="2278760" y="8930626"/>
            <a:ext cx="4502150" cy="550544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3000"/>
              </a:lnSpc>
            </a:pPr>
            <a:endParaRPr lang="en-US" altLang="en-US" sz="100" dirty="0"/>
          </a:p>
          <a:p>
            <a:pPr marL="12700" algn="l" rtl="0" eaLnBrk="0">
              <a:lnSpc>
                <a:spcPts val="4135"/>
              </a:lnSpc>
            </a:pPr>
            <a:r>
              <a:rPr sz="3300" b="1" kern="0" spc="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views</a:t>
            </a:r>
            <a:r>
              <a:rPr sz="3300" b="1" kern="0" spc="-28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300" b="1" kern="0" spc="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vs</a:t>
            </a:r>
            <a:r>
              <a:rPr sz="3300" b="1" kern="0" spc="-18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300" b="1" kern="0" spc="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channel</a:t>
            </a:r>
            <a:r>
              <a:rPr sz="3300" b="1" kern="0" spc="-8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300" b="1" kern="0" spc="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rank</a:t>
            </a:r>
            <a:endParaRPr lang="en-US" altLang="en-US" sz="3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8288000" cy="1028699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600000">
            <a:off x="0" y="0"/>
            <a:ext cx="18288000" cy="102870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600000">
            <a:off x="2324100" y="2000250"/>
            <a:ext cx="13249275" cy="7038975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600000">
            <a:off x="3430904" y="3057378"/>
            <a:ext cx="5575046" cy="4334168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600000">
            <a:off x="9757409" y="7652448"/>
            <a:ext cx="4368292" cy="400367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600000">
            <a:off x="9757409" y="6336728"/>
            <a:ext cx="3007868" cy="400367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600000">
            <a:off x="9757409" y="3028315"/>
            <a:ext cx="2997072" cy="400684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600000">
            <a:off x="9757409" y="5669216"/>
            <a:ext cx="2836036" cy="400367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1600000">
            <a:off x="9757409" y="5011356"/>
            <a:ext cx="2266569" cy="400367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21600000">
            <a:off x="9757409" y="4353560"/>
            <a:ext cx="1982216" cy="400684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21600000">
            <a:off x="9757409" y="6994588"/>
            <a:ext cx="1944116" cy="400367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21600000">
            <a:off x="9757409" y="3686175"/>
            <a:ext cx="1383030" cy="400684"/>
          </a:xfrm>
          <a:prstGeom prst="rect">
            <a:avLst/>
          </a:prstGeom>
        </p:spPr>
      </p:pic>
      <p:sp>
        <p:nvSpPr>
          <p:cNvPr id="21" name="textbox 21"/>
          <p:cNvSpPr/>
          <p:nvPr/>
        </p:nvSpPr>
        <p:spPr>
          <a:xfrm>
            <a:off x="9481980" y="3096790"/>
            <a:ext cx="125095" cy="5105400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3000"/>
              </a:lnSpc>
            </a:pPr>
            <a:endParaRPr lang="en-US" altLang="en-US" sz="100" dirty="0"/>
          </a:p>
          <a:p>
            <a:pPr algn="r" rtl="0" eaLnBrk="0">
              <a:lnSpc>
                <a:spcPts val="3585"/>
              </a:lnSpc>
            </a:pPr>
            <a:r>
              <a:rPr sz="2400" kern="0" spc="-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•</a:t>
            </a:r>
            <a:endParaRPr lang="en-US" altLang="en-US" sz="2400" dirty="0"/>
          </a:p>
          <a:p>
            <a:pPr algn="r" rtl="0" eaLnBrk="0">
              <a:lnSpc>
                <a:spcPts val="3585"/>
              </a:lnSpc>
              <a:spcBef>
                <a:spcPts val="1595"/>
              </a:spcBef>
            </a:pPr>
            <a:r>
              <a:rPr sz="2400" kern="0" spc="-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•</a:t>
            </a:r>
            <a:endParaRPr lang="en-US" altLang="en-US" sz="2400" dirty="0"/>
          </a:p>
          <a:p>
            <a:pPr algn="r" rtl="0" eaLnBrk="0">
              <a:lnSpc>
                <a:spcPts val="3585"/>
              </a:lnSpc>
              <a:spcBef>
                <a:spcPts val="1670"/>
              </a:spcBef>
            </a:pPr>
            <a:r>
              <a:rPr sz="2400" kern="0" spc="-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•</a:t>
            </a:r>
            <a:endParaRPr lang="en-US" altLang="en-US" sz="2400" dirty="0"/>
          </a:p>
          <a:p>
            <a:pPr algn="r" rtl="0" eaLnBrk="0">
              <a:lnSpc>
                <a:spcPts val="3585"/>
              </a:lnSpc>
              <a:spcBef>
                <a:spcPts val="1595"/>
              </a:spcBef>
            </a:pPr>
            <a:r>
              <a:rPr sz="2400" kern="0" spc="-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•</a:t>
            </a:r>
            <a:endParaRPr lang="en-US" altLang="en-US" sz="2400" dirty="0"/>
          </a:p>
          <a:p>
            <a:pPr algn="r" rtl="0" eaLnBrk="0">
              <a:lnSpc>
                <a:spcPts val="3585"/>
              </a:lnSpc>
              <a:spcBef>
                <a:spcPts val="1595"/>
              </a:spcBef>
            </a:pPr>
            <a:r>
              <a:rPr sz="2400" kern="0" spc="-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•</a:t>
            </a:r>
            <a:endParaRPr lang="en-US" altLang="en-US" sz="2400" dirty="0"/>
          </a:p>
          <a:p>
            <a:pPr algn="r" rtl="0" eaLnBrk="0">
              <a:lnSpc>
                <a:spcPts val="3585"/>
              </a:lnSpc>
              <a:spcBef>
                <a:spcPts val="1670"/>
              </a:spcBef>
            </a:pPr>
            <a:r>
              <a:rPr sz="2400" kern="0" spc="-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•</a:t>
            </a:r>
            <a:endParaRPr lang="en-US" altLang="en-US" sz="2400" dirty="0"/>
          </a:p>
          <a:p>
            <a:pPr algn="r" rtl="0" eaLnBrk="0">
              <a:lnSpc>
                <a:spcPts val="3585"/>
              </a:lnSpc>
              <a:spcBef>
                <a:spcPts val="1595"/>
              </a:spcBef>
            </a:pPr>
            <a:r>
              <a:rPr sz="2400" kern="0" spc="-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•</a:t>
            </a:r>
            <a:endParaRPr lang="en-US" altLang="en-US" sz="2400" dirty="0"/>
          </a:p>
          <a:p>
            <a:pPr algn="l" rtl="0" eaLnBrk="0">
              <a:lnSpc>
                <a:spcPct val="102000"/>
              </a:lnSpc>
            </a:pPr>
            <a:endParaRPr lang="en-US" altLang="en-US" sz="1300" dirty="0"/>
          </a:p>
          <a:p>
            <a:pPr algn="r" rtl="0" eaLnBrk="0">
              <a:lnSpc>
                <a:spcPts val="3585"/>
              </a:lnSpc>
              <a:spcBef>
                <a:spcPts val="5"/>
              </a:spcBef>
            </a:pPr>
            <a:r>
              <a:rPr sz="2400" kern="0" spc="-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•</a:t>
            </a:r>
            <a:endParaRPr lang="en-US" altLang="en-US" sz="24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picture 1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8288000" cy="10286996"/>
          </a:xfrm>
          <a:prstGeom prst="rect">
            <a:avLst/>
          </a:prstGeom>
        </p:spPr>
      </p:pic>
      <p:pic>
        <p:nvPicPr>
          <p:cNvPr id="104" name="picture 10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600000">
            <a:off x="0" y="0"/>
            <a:ext cx="14554200" cy="8667750"/>
          </a:xfrm>
          <a:prstGeom prst="rect">
            <a:avLst/>
          </a:prstGeom>
        </p:spPr>
      </p:pic>
      <p:sp>
        <p:nvSpPr>
          <p:cNvPr id="105" name="textbox 105"/>
          <p:cNvSpPr/>
          <p:nvPr/>
        </p:nvSpPr>
        <p:spPr>
          <a:xfrm>
            <a:off x="2520398" y="8945295"/>
            <a:ext cx="4518659" cy="528319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3000"/>
              </a:lnSpc>
            </a:pPr>
            <a:endParaRPr lang="en-US" altLang="en-US" sz="100" dirty="0"/>
          </a:p>
          <a:p>
            <a:pPr algn="r" rtl="0" eaLnBrk="0">
              <a:lnSpc>
                <a:spcPts val="3955"/>
              </a:lnSpc>
            </a:pPr>
            <a:r>
              <a:rPr sz="3200" b="1" kern="0" spc="-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Sentiments</a:t>
            </a:r>
            <a:r>
              <a:rPr sz="3200" b="1" kern="0" spc="-1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200" b="1" kern="0" spc="-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of</a:t>
            </a:r>
            <a:r>
              <a:rPr sz="3200" b="1" kern="0" spc="-1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200" b="1" kern="0" spc="-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chan</a:t>
            </a:r>
            <a:r>
              <a:rPr sz="3200" b="1" kern="0" spc="-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nels</a:t>
            </a:r>
            <a:endParaRPr lang="en-US" altLang="en-US" sz="32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8"/>
          <p:cNvGrpSpPr/>
          <p:nvPr/>
        </p:nvGrpSpPr>
        <p:grpSpPr>
          <a:xfrm rot="21600000">
            <a:off x="0" y="0"/>
            <a:ext cx="10256393" cy="7172718"/>
            <a:chOff x="0" y="0"/>
            <a:chExt cx="10256393" cy="7172718"/>
          </a:xfrm>
        </p:grpSpPr>
        <p:pic>
          <p:nvPicPr>
            <p:cNvPr id="106" name="picture 10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rot="21600000">
              <a:off x="0" y="0"/>
              <a:ext cx="10256393" cy="7172718"/>
            </a:xfrm>
            <a:prstGeom prst="rect">
              <a:avLst/>
            </a:prstGeom>
          </p:spPr>
        </p:pic>
        <p:sp>
          <p:nvSpPr>
            <p:cNvPr id="107" name="textbox 107"/>
            <p:cNvSpPr/>
            <p:nvPr/>
          </p:nvSpPr>
          <p:spPr>
            <a:xfrm>
              <a:off x="-12700" y="-12700"/>
              <a:ext cx="10281919" cy="7209790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marL="2863215" algn="l" rtl="0" eaLnBrk="0">
                <a:lnSpc>
                  <a:spcPct val="89000"/>
                </a:lnSpc>
                <a:spcBef>
                  <a:spcPts val="5"/>
                </a:spcBef>
              </a:pPr>
              <a:r>
                <a:rPr sz="3000" kern="0" spc="7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1)Channel</a:t>
              </a:r>
              <a:r>
                <a:rPr sz="3000" kern="0" spc="-14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kern="0" spc="7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with</a:t>
              </a:r>
              <a:r>
                <a:rPr sz="3000" kern="0" spc="-11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kern="0" spc="7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more</a:t>
              </a:r>
              <a:r>
                <a:rPr sz="3000" kern="0" spc="-16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kern="0" spc="7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number</a:t>
              </a:r>
              <a:endParaRPr lang="en-US" altLang="en-US" sz="3000" dirty="0"/>
            </a:p>
          </p:txBody>
        </p:sp>
      </p:grpSp>
      <p:sp>
        <p:nvSpPr>
          <p:cNvPr id="108" name="textbox 108"/>
          <p:cNvSpPr/>
          <p:nvPr/>
        </p:nvSpPr>
        <p:spPr>
          <a:xfrm>
            <a:off x="2783591" y="3769655"/>
            <a:ext cx="14469744" cy="6276340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3000"/>
              </a:lnSpc>
            </a:pPr>
            <a:endParaRPr lang="en-US" altLang="en-US" sz="100" dirty="0"/>
          </a:p>
          <a:p>
            <a:pPr marL="5609590" algn="l" rtl="0" eaLnBrk="0">
              <a:lnSpc>
                <a:spcPts val="3760"/>
              </a:lnSpc>
            </a:pPr>
            <a:r>
              <a:rPr sz="3000" kern="0" spc="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subscribers</a:t>
            </a:r>
            <a:r>
              <a:rPr sz="3000" kern="0" spc="-1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have</a:t>
            </a:r>
            <a:r>
              <a:rPr sz="3000" kern="0" spc="-8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mor</a:t>
            </a:r>
            <a:r>
              <a:rPr sz="3000" kern="0" spc="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e</a:t>
            </a:r>
            <a:r>
              <a:rPr sz="3000" kern="0" spc="-1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number</a:t>
            </a:r>
            <a:r>
              <a:rPr sz="3000" kern="0" spc="-2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of</a:t>
            </a:r>
            <a:r>
              <a:rPr sz="3000" kern="0" spc="23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views</a:t>
            </a:r>
            <a:r>
              <a:rPr sz="3000" kern="0" spc="-2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.</a:t>
            </a:r>
            <a:endParaRPr lang="en-US" altLang="en-US" sz="3000" dirty="0"/>
          </a:p>
          <a:p>
            <a:pPr algn="l" rtl="0" eaLnBrk="0">
              <a:lnSpc>
                <a:spcPct val="126000"/>
              </a:lnSpc>
            </a:pPr>
            <a:endParaRPr lang="en-US" altLang="en-US" sz="1000" dirty="0"/>
          </a:p>
          <a:p>
            <a:pPr algn="l" rtl="0" eaLnBrk="0">
              <a:lnSpc>
                <a:spcPct val="126000"/>
              </a:lnSpc>
            </a:pPr>
            <a:endParaRPr lang="en-US" altLang="en-US" sz="1000" dirty="0"/>
          </a:p>
          <a:p>
            <a:pPr algn="l" rtl="0" eaLnBrk="0">
              <a:lnSpc>
                <a:spcPct val="127000"/>
              </a:lnSpc>
            </a:pPr>
            <a:endParaRPr lang="en-US" altLang="en-US" sz="1000" dirty="0"/>
          </a:p>
          <a:p>
            <a:pPr marL="12700" algn="l" rtl="0" eaLnBrk="0">
              <a:lnSpc>
                <a:spcPct val="86000"/>
              </a:lnSpc>
              <a:spcBef>
                <a:spcPts val="905"/>
              </a:spcBef>
            </a:pPr>
            <a:r>
              <a:rPr sz="3000" kern="0" spc="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2)</a:t>
            </a:r>
            <a:r>
              <a:rPr sz="3000" kern="0" spc="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In</a:t>
            </a:r>
            <a:r>
              <a:rPr sz="3000" kern="0" spc="-1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our</a:t>
            </a:r>
            <a:r>
              <a:rPr sz="3000" kern="0" spc="-23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input</a:t>
            </a:r>
            <a:r>
              <a:rPr sz="3000" kern="0" spc="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T</a:t>
            </a:r>
            <a:r>
              <a:rPr sz="3000" kern="0" spc="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-</a:t>
            </a:r>
            <a:r>
              <a:rPr sz="3000" kern="0" spc="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Series</a:t>
            </a:r>
            <a:r>
              <a:rPr sz="3000" kern="0" spc="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!</a:t>
            </a:r>
            <a:r>
              <a:rPr sz="3000" kern="0" spc="-1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channel</a:t>
            </a:r>
            <a:r>
              <a:rPr sz="3000" kern="0" spc="-1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has</a:t>
            </a:r>
            <a:r>
              <a:rPr sz="3000" kern="0" spc="-18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higher</a:t>
            </a:r>
            <a:r>
              <a:rPr sz="3000" kern="0" spc="-2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number</a:t>
            </a:r>
            <a:r>
              <a:rPr sz="3000" kern="0" spc="-30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of</a:t>
            </a:r>
            <a:r>
              <a:rPr sz="3000" kern="0" spc="-5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subscribers</a:t>
            </a:r>
            <a:r>
              <a:rPr sz="3000" kern="0" spc="-1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and</a:t>
            </a:r>
            <a:r>
              <a:rPr sz="3000" kern="0" spc="38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go</a:t>
            </a:r>
            <a:r>
              <a:rPr sz="3000" kern="0" spc="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t</a:t>
            </a:r>
            <a:r>
              <a:rPr sz="3000" kern="0" spc="-1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more</a:t>
            </a:r>
            <a:endParaRPr lang="en-US" altLang="en-US" sz="3000" dirty="0"/>
          </a:p>
          <a:p>
            <a:pPr marL="18415" algn="l" rtl="0" eaLnBrk="0">
              <a:lnSpc>
                <a:spcPts val="4580"/>
              </a:lnSpc>
            </a:pPr>
            <a:r>
              <a:rPr sz="3000" kern="0" spc="1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number</a:t>
            </a:r>
            <a:r>
              <a:rPr sz="3000" kern="0" spc="-2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1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of</a:t>
            </a:r>
            <a:r>
              <a:rPr sz="3000" kern="0" spc="23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1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vi</a:t>
            </a:r>
            <a:r>
              <a:rPr sz="3000" kern="0" spc="10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ews</a:t>
            </a:r>
            <a:endParaRPr lang="en-US" altLang="en-US" sz="3000" dirty="0"/>
          </a:p>
          <a:p>
            <a:pPr algn="l" rtl="0" eaLnBrk="0">
              <a:lnSpc>
                <a:spcPct val="109000"/>
              </a:lnSpc>
            </a:pPr>
            <a:endParaRPr lang="en-US" altLang="en-US" sz="1000" dirty="0"/>
          </a:p>
          <a:p>
            <a:pPr algn="l" rtl="0" eaLnBrk="0">
              <a:lnSpc>
                <a:spcPct val="109000"/>
              </a:lnSpc>
            </a:pPr>
            <a:endParaRPr lang="en-US" altLang="en-US" sz="1000" dirty="0"/>
          </a:p>
          <a:p>
            <a:pPr algn="l" rtl="0" eaLnBrk="0">
              <a:lnSpc>
                <a:spcPct val="110000"/>
              </a:lnSpc>
            </a:pPr>
            <a:endParaRPr lang="en-US" altLang="en-US" sz="1000" dirty="0"/>
          </a:p>
          <a:p>
            <a:pPr algn="l" rtl="0" eaLnBrk="0">
              <a:lnSpc>
                <a:spcPct val="110000"/>
              </a:lnSpc>
            </a:pPr>
            <a:endParaRPr lang="en-US" altLang="en-US" sz="1000" dirty="0"/>
          </a:p>
          <a:p>
            <a:pPr marL="15240" algn="l" rtl="0" eaLnBrk="0">
              <a:lnSpc>
                <a:spcPct val="88000"/>
              </a:lnSpc>
              <a:spcBef>
                <a:spcPts val="900"/>
              </a:spcBef>
            </a:pPr>
            <a:r>
              <a:rPr sz="3000" kern="0" spc="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3)</a:t>
            </a:r>
            <a:r>
              <a:rPr sz="3000" kern="0" spc="-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8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Categorized</a:t>
            </a:r>
            <a:r>
              <a:rPr sz="3000" kern="0" spc="-1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channels</a:t>
            </a:r>
            <a:r>
              <a:rPr sz="3000" kern="0" spc="4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into</a:t>
            </a:r>
            <a:r>
              <a:rPr sz="3000" kern="0" spc="-20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genres</a:t>
            </a:r>
            <a:r>
              <a:rPr sz="3000" kern="0" spc="-1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by</a:t>
            </a:r>
            <a:r>
              <a:rPr sz="3000" kern="0" spc="-33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metadata</a:t>
            </a:r>
            <a:endParaRPr lang="en-US" altLang="en-US" sz="3000" dirty="0"/>
          </a:p>
          <a:p>
            <a:pPr algn="l" rtl="0" eaLnBrk="0">
              <a:lnSpc>
                <a:spcPct val="105000"/>
              </a:lnSpc>
            </a:pPr>
            <a:endParaRPr lang="en-US" altLang="en-US" sz="1000" dirty="0"/>
          </a:p>
          <a:p>
            <a:pPr algn="l" rtl="0" eaLnBrk="0">
              <a:lnSpc>
                <a:spcPct val="105000"/>
              </a:lnSpc>
            </a:pPr>
            <a:endParaRPr lang="en-US" altLang="en-US" sz="1000" dirty="0"/>
          </a:p>
          <a:p>
            <a:pPr algn="l" rtl="0" eaLnBrk="0">
              <a:lnSpc>
                <a:spcPct val="105000"/>
              </a:lnSpc>
            </a:pPr>
            <a:endParaRPr lang="en-US" altLang="en-US" sz="1000" dirty="0"/>
          </a:p>
          <a:p>
            <a:pPr algn="l" rtl="0" eaLnBrk="0">
              <a:lnSpc>
                <a:spcPct val="106000"/>
              </a:lnSpc>
            </a:pPr>
            <a:endParaRPr lang="en-US" altLang="en-US" sz="1000" dirty="0"/>
          </a:p>
          <a:p>
            <a:pPr marL="92710" algn="l" rtl="0" eaLnBrk="0">
              <a:lnSpc>
                <a:spcPct val="89000"/>
              </a:lnSpc>
              <a:spcBef>
                <a:spcPts val="900"/>
              </a:spcBef>
            </a:pPr>
            <a:r>
              <a:rPr sz="3000" kern="0" spc="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4)</a:t>
            </a:r>
            <a:r>
              <a:rPr sz="3000" kern="0" spc="-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Categorized</a:t>
            </a:r>
            <a:r>
              <a:rPr sz="3000" kern="0" spc="-13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channels</a:t>
            </a:r>
            <a:r>
              <a:rPr sz="3000" kern="0" spc="-1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based</a:t>
            </a:r>
            <a:r>
              <a:rPr sz="3000" kern="0" spc="-13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on</a:t>
            </a:r>
            <a:r>
              <a:rPr sz="3000" kern="0" spc="-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Comments</a:t>
            </a:r>
            <a:r>
              <a:rPr sz="3000" kern="0" spc="-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usi</a:t>
            </a:r>
            <a:r>
              <a:rPr sz="3000" kern="0" spc="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ng</a:t>
            </a:r>
            <a:r>
              <a:rPr sz="3000" kern="0" spc="-20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sentimental</a:t>
            </a:r>
            <a:r>
              <a:rPr sz="3000" kern="0" spc="-2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analysis</a:t>
            </a:r>
            <a:r>
              <a:rPr sz="3000" kern="0" spc="-2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.</a:t>
            </a:r>
            <a:endParaRPr lang="en-US" altLang="en-US" sz="3000" dirty="0"/>
          </a:p>
          <a:p>
            <a:pPr algn="l" rtl="0" eaLnBrk="0">
              <a:lnSpc>
                <a:spcPct val="107000"/>
              </a:lnSpc>
            </a:pPr>
            <a:endParaRPr lang="en-US" altLang="en-US" sz="1000" dirty="0"/>
          </a:p>
          <a:p>
            <a:pPr algn="l" rtl="0" eaLnBrk="0">
              <a:lnSpc>
                <a:spcPct val="108000"/>
              </a:lnSpc>
            </a:pPr>
            <a:endParaRPr lang="en-US" altLang="en-US" sz="1000" dirty="0"/>
          </a:p>
          <a:p>
            <a:pPr algn="l" rtl="0" eaLnBrk="0">
              <a:lnSpc>
                <a:spcPct val="108000"/>
              </a:lnSpc>
            </a:pPr>
            <a:endParaRPr lang="en-US" altLang="en-US" sz="1000" dirty="0"/>
          </a:p>
          <a:p>
            <a:pPr algn="l" rtl="0" eaLnBrk="0">
              <a:lnSpc>
                <a:spcPct val="108000"/>
              </a:lnSpc>
            </a:pPr>
            <a:endParaRPr lang="en-US" altLang="en-US" sz="1000" dirty="0"/>
          </a:p>
          <a:p>
            <a:pPr algn="l" rtl="0" eaLnBrk="0">
              <a:lnSpc>
                <a:spcPct val="107000"/>
              </a:lnSpc>
            </a:pPr>
            <a:endParaRPr lang="en-US" altLang="en-US" sz="700" dirty="0"/>
          </a:p>
          <a:p>
            <a:pPr marL="18415" indent="635" algn="l" rtl="0" eaLnBrk="0">
              <a:lnSpc>
                <a:spcPct val="108000"/>
              </a:lnSpc>
              <a:spcBef>
                <a:spcPts val="5"/>
              </a:spcBef>
            </a:pPr>
            <a:r>
              <a:rPr sz="3000" kern="0" spc="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5)</a:t>
            </a:r>
            <a:r>
              <a:rPr sz="3000" kern="0" spc="-10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this</a:t>
            </a:r>
            <a:r>
              <a:rPr sz="3000" kern="0" spc="-2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project</a:t>
            </a:r>
            <a:r>
              <a:rPr sz="3000" kern="0" spc="-2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aims</a:t>
            </a:r>
            <a:r>
              <a:rPr sz="3000" kern="0" spc="-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to</a:t>
            </a:r>
            <a:r>
              <a:rPr sz="3000" kern="0" spc="-10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empower</a:t>
            </a:r>
            <a:r>
              <a:rPr sz="3000" kern="0" spc="-3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content</a:t>
            </a:r>
            <a:r>
              <a:rPr sz="3000" kern="0" spc="-13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creators</a:t>
            </a:r>
            <a:r>
              <a:rPr sz="3000" kern="0" spc="-1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and</a:t>
            </a:r>
            <a:r>
              <a:rPr sz="3000" kern="0" spc="-1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marketers</a:t>
            </a:r>
            <a:r>
              <a:rPr sz="3000" kern="0" spc="-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with</a:t>
            </a:r>
            <a:r>
              <a:rPr sz="3000" kern="0" spc="-1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d</a:t>
            </a:r>
            <a:r>
              <a:rPr sz="3000" kern="0" spc="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eeper</a:t>
            </a:r>
            <a:r>
              <a:rPr sz="3000" kern="0" spc="-2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5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insights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8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into</a:t>
            </a:r>
            <a:r>
              <a:rPr sz="3000" kern="0" spc="-18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8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channel</a:t>
            </a:r>
            <a:r>
              <a:rPr sz="3000" kern="0" spc="-2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8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performance</a:t>
            </a:r>
            <a:r>
              <a:rPr sz="3000" kern="0" spc="-2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8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and</a:t>
            </a:r>
            <a:r>
              <a:rPr sz="3000" kern="0" spc="-2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8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audience</a:t>
            </a:r>
            <a:r>
              <a:rPr sz="3000" kern="0" spc="-20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8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sentime</a:t>
            </a:r>
            <a:r>
              <a:rPr sz="3000" kern="0" spc="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nt.</a:t>
            </a:r>
            <a:endParaRPr lang="en-US" altLang="en-US" sz="3000" dirty="0"/>
          </a:p>
        </p:txBody>
      </p:sp>
      <p:grpSp>
        <p:nvGrpSpPr>
          <p:cNvPr id="20" name="group 20"/>
          <p:cNvGrpSpPr/>
          <p:nvPr/>
        </p:nvGrpSpPr>
        <p:grpSpPr>
          <a:xfrm rot="21600000">
            <a:off x="0" y="0"/>
            <a:ext cx="10256393" cy="7172718"/>
            <a:chOff x="0" y="0"/>
            <a:chExt cx="10256393" cy="7172718"/>
          </a:xfrm>
        </p:grpSpPr>
        <p:sp>
          <p:nvSpPr>
            <p:cNvPr id="109" name="textbox 109"/>
            <p:cNvSpPr/>
            <p:nvPr/>
          </p:nvSpPr>
          <p:spPr>
            <a:xfrm>
              <a:off x="-12700" y="-12700"/>
              <a:ext cx="10281919" cy="7285355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4000"/>
                </a:lnSpc>
              </a:pPr>
              <a:endParaRPr lang="en-US" altLang="en-US" sz="1000" dirty="0"/>
            </a:p>
            <a:p>
              <a:pPr marL="8010525" algn="l" rtl="0" eaLnBrk="0">
                <a:lnSpc>
                  <a:spcPts val="3760"/>
                </a:lnSpc>
                <a:spcBef>
                  <a:spcPts val="5"/>
                </a:spcBef>
              </a:pPr>
              <a:r>
                <a:rPr sz="3000" kern="0" spc="16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of</a:t>
              </a:r>
              <a:endParaRPr lang="en-US" altLang="en-US" sz="3000" dirty="0"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picture 1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8288000" cy="10286996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8288000" cy="10286996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picture 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8288000" cy="1028699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8288000" cy="1028699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8288000" cy="10286996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 rot="21600000">
            <a:off x="0" y="0"/>
            <a:ext cx="9695941" cy="7315848"/>
            <a:chOff x="0" y="0"/>
            <a:chExt cx="9695941" cy="731584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1600000">
              <a:off x="0" y="0"/>
              <a:ext cx="8360117" cy="7315848"/>
            </a:xfrm>
            <a:prstGeom prst="rect">
              <a:avLst/>
            </a:prstGeom>
          </p:spPr>
        </p:pic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600000">
              <a:off x="0" y="0"/>
              <a:ext cx="9695941" cy="5907300"/>
            </a:xfrm>
            <a:prstGeom prst="rect">
              <a:avLst/>
            </a:prstGeom>
          </p:spPr>
        </p:pic>
        <p:sp>
          <p:nvSpPr>
            <p:cNvPr id="27" name="textbox 27"/>
            <p:cNvSpPr/>
            <p:nvPr/>
          </p:nvSpPr>
          <p:spPr>
            <a:xfrm>
              <a:off x="2251130" y="3995080"/>
              <a:ext cx="6551294" cy="401954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79000"/>
                </a:lnSpc>
              </a:pPr>
              <a:endParaRPr lang="en-US" altLang="en-US" sz="100" dirty="0"/>
            </a:p>
            <a:p>
              <a:pPr marL="12700" algn="l" rtl="0" eaLnBrk="0">
                <a:lnSpc>
                  <a:spcPct val="75000"/>
                </a:lnSpc>
              </a:pPr>
              <a:r>
                <a:rPr sz="3300" b="1" kern="0" spc="27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1)</a:t>
              </a:r>
              <a:r>
                <a:rPr sz="3300" b="1" kern="0" spc="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MOTIVATION</a:t>
              </a:r>
              <a:r>
                <a:rPr sz="3300" b="1" kern="0" spc="7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300" b="1" kern="0" spc="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FOR</a:t>
              </a:r>
              <a:r>
                <a:rPr sz="3300" b="1" kern="0" spc="-19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300" b="1" kern="0" spc="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THE</a:t>
              </a:r>
              <a:r>
                <a:rPr sz="3300" b="1" kern="0" spc="54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300" b="1" kern="0" spc="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WORK</a:t>
              </a:r>
              <a:endParaRPr lang="en-US" altLang="en-US" sz="3300" dirty="0"/>
            </a:p>
          </p:txBody>
        </p:sp>
        <p:sp>
          <p:nvSpPr>
            <p:cNvPr id="28" name="rect"/>
            <p:cNvSpPr/>
            <p:nvPr/>
          </p:nvSpPr>
          <p:spPr>
            <a:xfrm>
              <a:off x="1762125" y="1714500"/>
              <a:ext cx="133350" cy="1247775"/>
            </a:xfrm>
            <a:prstGeom prst="rect">
              <a:avLst/>
            </a:prstGeom>
            <a:solidFill>
              <a:srgbClr val="D15353">
                <a:alpha val="100000"/>
              </a:srgbClr>
            </a:solidFill>
            <a:ln cap="flat">
              <a:noFill/>
              <a:prstDash val="solid"/>
              <a:miter lim="0"/>
            </a:ln>
          </p:spPr>
          <p:txBody>
            <a:bodyPr rtlCol="0"/>
            <a:lstStyle/>
            <a:p>
              <a:pPr algn="ctr"/>
              <a:endParaRPr lang="zh-CN" altLang="en-US"/>
            </a:p>
          </p:txBody>
        </p:sp>
      </p:grpSp>
      <p:pic>
        <p:nvPicPr>
          <p:cNvPr id="29" name="pictur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600000">
            <a:off x="2211070" y="6311582"/>
            <a:ext cx="14936723" cy="457517"/>
          </a:xfrm>
          <a:prstGeom prst="rect">
            <a:avLst/>
          </a:prstGeom>
        </p:spPr>
      </p:pic>
      <p:pic>
        <p:nvPicPr>
          <p:cNvPr id="30" name="picture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600000">
            <a:off x="2211070" y="7455534"/>
            <a:ext cx="14907260" cy="457835"/>
          </a:xfrm>
          <a:prstGeom prst="rect">
            <a:avLst/>
          </a:prstGeom>
        </p:spPr>
      </p:pic>
      <p:pic>
        <p:nvPicPr>
          <p:cNvPr id="31" name="picture 3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600000">
            <a:off x="2211070" y="5166995"/>
            <a:ext cx="14901329" cy="457834"/>
          </a:xfrm>
          <a:prstGeom prst="rect">
            <a:avLst/>
          </a:prstGeom>
        </p:spPr>
      </p:pic>
      <p:pic>
        <p:nvPicPr>
          <p:cNvPr id="32" name="picture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600000">
            <a:off x="2211070" y="6883717"/>
            <a:ext cx="14887322" cy="457517"/>
          </a:xfrm>
          <a:prstGeom prst="rect">
            <a:avLst/>
          </a:prstGeom>
        </p:spPr>
      </p:pic>
      <p:pic>
        <p:nvPicPr>
          <p:cNvPr id="33" name="picture 3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600000">
            <a:off x="2211070" y="5739511"/>
            <a:ext cx="14857184" cy="457834"/>
          </a:xfrm>
          <a:prstGeom prst="rect">
            <a:avLst/>
          </a:prstGeom>
        </p:spPr>
      </p:pic>
      <p:pic>
        <p:nvPicPr>
          <p:cNvPr id="34" name="picture 3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1600000">
            <a:off x="2211070" y="8027606"/>
            <a:ext cx="9235186" cy="457517"/>
          </a:xfrm>
          <a:prstGeom prst="rect">
            <a:avLst/>
          </a:prstGeom>
        </p:spPr>
      </p:pic>
      <p:sp>
        <p:nvSpPr>
          <p:cNvPr id="35" name="textbox 35"/>
          <p:cNvSpPr/>
          <p:nvPr/>
        </p:nvSpPr>
        <p:spPr>
          <a:xfrm>
            <a:off x="8793698" y="3995080"/>
            <a:ext cx="114300" cy="454659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3000"/>
              </a:lnSpc>
            </a:pPr>
            <a:endParaRPr lang="en-US" altLang="en-US" sz="100" dirty="0"/>
          </a:p>
          <a:p>
            <a:pPr algn="r" rtl="0" eaLnBrk="0">
              <a:lnSpc>
                <a:spcPts val="3375"/>
              </a:lnSpc>
            </a:pPr>
            <a:r>
              <a:rPr sz="2200" b="1" kern="0" spc="-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:</a:t>
            </a:r>
            <a:endParaRPr lang="en-US" alt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8288000" cy="10286996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 rot="21600000">
            <a:off x="0" y="0"/>
            <a:ext cx="8454371" cy="7197991"/>
            <a:chOff x="0" y="0"/>
            <a:chExt cx="8454371" cy="7197991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1600000">
              <a:off x="0" y="0"/>
              <a:ext cx="8342034" cy="7197991"/>
            </a:xfrm>
            <a:prstGeom prst="rect">
              <a:avLst/>
            </a:prstGeom>
          </p:spPr>
        </p:pic>
        <p:pic>
          <p:nvPicPr>
            <p:cNvPr id="38" name="picture 3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600000">
              <a:off x="0" y="0"/>
              <a:ext cx="8454371" cy="5688561"/>
            </a:xfrm>
            <a:prstGeom prst="rect">
              <a:avLst/>
            </a:prstGeom>
          </p:spPr>
        </p:pic>
        <p:sp>
          <p:nvSpPr>
            <p:cNvPr id="39" name="textbox 39"/>
            <p:cNvSpPr/>
            <p:nvPr/>
          </p:nvSpPr>
          <p:spPr>
            <a:xfrm>
              <a:off x="1888485" y="3484412"/>
              <a:ext cx="6571615" cy="3296284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79000"/>
                </a:lnSpc>
              </a:pPr>
              <a:endParaRPr lang="en-US" altLang="en-US" sz="100" dirty="0"/>
            </a:p>
            <a:p>
              <a:pPr algn="r" rtl="0" eaLnBrk="0">
                <a:lnSpc>
                  <a:spcPct val="75000"/>
                </a:lnSpc>
              </a:pPr>
              <a:r>
                <a:rPr sz="3300" b="1" kern="0" spc="-2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2)</a:t>
              </a:r>
              <a:r>
                <a:rPr sz="3300" b="1" kern="0" spc="-1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REAL</a:t>
              </a:r>
              <a:r>
                <a:rPr sz="3300" b="1" kern="0" spc="-17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300" b="1" kern="0" spc="-1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WORLD</a:t>
              </a:r>
              <a:r>
                <a:rPr sz="3300" b="1" kern="0" spc="-19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300" b="1" kern="0" spc="-1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APPLICATIONS</a:t>
              </a:r>
              <a:r>
                <a:rPr sz="3300" b="1" kern="0" spc="-2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:</a:t>
              </a:r>
              <a:endParaRPr lang="en-US" altLang="en-US" sz="3300" dirty="0"/>
            </a:p>
            <a:p>
              <a:pPr algn="l" rtl="0" eaLnBrk="0">
                <a:lnSpc>
                  <a:spcPct val="109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10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10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10000"/>
                </a:lnSpc>
              </a:pPr>
              <a:endParaRPr lang="en-US" altLang="en-US" sz="1000" dirty="0"/>
            </a:p>
            <a:p>
              <a:pPr marL="12700" algn="l" rtl="0" eaLnBrk="0">
                <a:lnSpc>
                  <a:spcPct val="86000"/>
                </a:lnSpc>
                <a:spcBef>
                  <a:spcPts val="910"/>
                </a:spcBef>
              </a:pPr>
              <a:r>
                <a:rPr sz="3000" kern="0" spc="-2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A)</a:t>
              </a:r>
              <a:r>
                <a:rPr sz="3000" kern="0" spc="-1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YouTube</a:t>
              </a:r>
              <a:r>
                <a:rPr sz="3000" kern="0" spc="-5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kern="0" spc="-1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Rec</a:t>
              </a:r>
              <a:r>
                <a:rPr sz="3000" kern="0" spc="-2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ommendation</a:t>
              </a:r>
              <a:r>
                <a:rPr sz="3000" kern="0" spc="-20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kern="0" spc="-2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System</a:t>
              </a:r>
              <a:endParaRPr lang="en-US" altLang="en-US" sz="3000" dirty="0"/>
            </a:p>
            <a:p>
              <a:pPr algn="l" rtl="0" eaLnBrk="0">
                <a:lnSpc>
                  <a:spcPct val="11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1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1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1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1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1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14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7000"/>
                </a:lnSpc>
              </a:pPr>
              <a:endParaRPr lang="en-US" altLang="en-US" sz="700" dirty="0"/>
            </a:p>
            <a:p>
              <a:pPr marL="38100" algn="l" rtl="0" eaLnBrk="0">
                <a:lnSpc>
                  <a:spcPct val="86000"/>
                </a:lnSpc>
                <a:spcBef>
                  <a:spcPts val="5"/>
                </a:spcBef>
              </a:pPr>
              <a:r>
                <a:rPr sz="3000" kern="0" spc="29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B)</a:t>
              </a:r>
              <a:r>
                <a:rPr sz="3000" kern="0" spc="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Opinion</a:t>
              </a:r>
              <a:r>
                <a:rPr sz="3000" kern="0" spc="-6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</a:t>
              </a:r>
              <a:r>
                <a:rPr sz="3000" kern="0" spc="0" dirty="0">
                  <a:solidFill>
                    <a:srgbClr val="253439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Mining</a:t>
              </a:r>
              <a:endParaRPr lang="en-US" altLang="en-US" sz="3000" dirty="0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4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8288000" cy="10286996"/>
          </a:xfrm>
          <a:prstGeom prst="rect">
            <a:avLst/>
          </a:prstGeom>
        </p:spPr>
      </p:pic>
      <p:pic>
        <p:nvPicPr>
          <p:cNvPr id="41" name="picture 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600000">
            <a:off x="0" y="0"/>
            <a:ext cx="10663555" cy="6996315"/>
          </a:xfrm>
          <a:prstGeom prst="rect">
            <a:avLst/>
          </a:prstGeom>
        </p:spPr>
      </p:pic>
      <p:sp>
        <p:nvSpPr>
          <p:cNvPr id="42" name="textbox 42"/>
          <p:cNvSpPr/>
          <p:nvPr/>
        </p:nvSpPr>
        <p:spPr>
          <a:xfrm>
            <a:off x="1963415" y="5147065"/>
            <a:ext cx="14065885" cy="995044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79000"/>
              </a:lnSpc>
            </a:pPr>
            <a:endParaRPr lang="en-US" altLang="en-US" sz="100" dirty="0"/>
          </a:p>
          <a:p>
            <a:pPr algn="r" rtl="0" eaLnBrk="0">
              <a:lnSpc>
                <a:spcPct val="86000"/>
              </a:lnSpc>
            </a:pP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Allows</a:t>
            </a:r>
            <a:r>
              <a:rPr sz="3000" kern="0" spc="-33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you</a:t>
            </a:r>
            <a:r>
              <a:rPr sz="3000" kern="0" spc="-1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to</a:t>
            </a:r>
            <a:r>
              <a:rPr sz="3000" kern="0" spc="-2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crawl</a:t>
            </a:r>
            <a:r>
              <a:rPr sz="3000" kern="0" spc="-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YouTube</a:t>
            </a:r>
            <a:r>
              <a:rPr sz="3000" kern="0" spc="-2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search</a:t>
            </a:r>
            <a:r>
              <a:rPr sz="3000" kern="0" spc="-2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-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results</a:t>
            </a:r>
            <a:r>
              <a:rPr sz="3000" kern="0" spc="-28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-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and</a:t>
            </a:r>
            <a:r>
              <a:rPr sz="3000" kern="0" spc="-1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-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extract</a:t>
            </a:r>
            <a:r>
              <a:rPr sz="3000" kern="0" spc="-18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-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data</a:t>
            </a:r>
            <a:r>
              <a:rPr sz="3000" kern="0" spc="-2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-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such</a:t>
            </a:r>
            <a:r>
              <a:rPr sz="3000" kern="0" spc="-1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-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as</a:t>
            </a:r>
            <a:r>
              <a:rPr sz="3000" kern="0" spc="-1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-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video</a:t>
            </a:r>
            <a:r>
              <a:rPr sz="3000" kern="0" spc="-1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-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hashtags,</a:t>
            </a:r>
            <a:endParaRPr lang="en-US" altLang="en-US" sz="3000" dirty="0"/>
          </a:p>
          <a:p>
            <a:pPr algn="l" rtl="0" eaLnBrk="0">
              <a:lnSpc>
                <a:spcPct val="106000"/>
              </a:lnSpc>
            </a:pPr>
            <a:endParaRPr lang="en-US" altLang="en-US" sz="1100" dirty="0"/>
          </a:p>
          <a:p>
            <a:pPr algn="l" rtl="0" eaLnBrk="0">
              <a:lnSpc>
                <a:spcPct val="8000"/>
              </a:lnSpc>
            </a:pPr>
            <a:endParaRPr lang="en-US" altLang="en-US" sz="100" dirty="0"/>
          </a:p>
          <a:p>
            <a:pPr marL="36830" algn="l" rtl="0" eaLnBrk="0">
              <a:lnSpc>
                <a:spcPct val="87000"/>
              </a:lnSpc>
            </a:pP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titles,</a:t>
            </a:r>
            <a:r>
              <a:rPr sz="3000" kern="0" spc="-1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descriptions</a:t>
            </a:r>
            <a:r>
              <a:rPr sz="3000" kern="0" spc="-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,</a:t>
            </a:r>
            <a:r>
              <a:rPr sz="3000" kern="0" spc="-1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video</a:t>
            </a:r>
            <a:r>
              <a:rPr sz="3000" kern="0" spc="-1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ID</a:t>
            </a:r>
            <a:r>
              <a:rPr sz="3000" kern="0" spc="-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,</a:t>
            </a:r>
            <a:r>
              <a:rPr sz="3000" kern="0" spc="-1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channel</a:t>
            </a:r>
            <a:r>
              <a:rPr sz="3000" kern="0" spc="-8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ID</a:t>
            </a:r>
            <a:r>
              <a:rPr sz="3000" kern="0" spc="-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,</a:t>
            </a:r>
            <a:r>
              <a:rPr sz="3000" kern="0" spc="-1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the</a:t>
            </a:r>
            <a:r>
              <a:rPr sz="3000" kern="0" spc="-1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number</a:t>
            </a:r>
            <a:r>
              <a:rPr sz="3000" kern="0" spc="-28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of</a:t>
            </a:r>
            <a:r>
              <a:rPr sz="3000" kern="0" spc="-50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views</a:t>
            </a:r>
            <a:r>
              <a:rPr sz="3000" kern="0" spc="-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,</a:t>
            </a:r>
            <a:r>
              <a:rPr sz="3000" kern="0" spc="-1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etc</a:t>
            </a:r>
            <a:r>
              <a:rPr sz="3000" kern="0" spc="-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.</a:t>
            </a:r>
            <a:endParaRPr lang="en-US" altLang="en-US" sz="3000" dirty="0"/>
          </a:p>
        </p:txBody>
      </p:sp>
      <p:sp>
        <p:nvSpPr>
          <p:cNvPr id="43" name="textbox 43"/>
          <p:cNvSpPr/>
          <p:nvPr/>
        </p:nvSpPr>
        <p:spPr>
          <a:xfrm>
            <a:off x="1987819" y="8159759"/>
            <a:ext cx="13222605" cy="979169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96000"/>
              </a:lnSpc>
            </a:pPr>
            <a:endParaRPr lang="en-US" altLang="en-US" sz="100" dirty="0"/>
          </a:p>
          <a:p>
            <a:pPr marL="29845" algn="l" rtl="0" eaLnBrk="0">
              <a:lnSpc>
                <a:spcPct val="83000"/>
              </a:lnSpc>
            </a:pPr>
            <a:r>
              <a:rPr sz="3000" kern="0" spc="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YouTube</a:t>
            </a:r>
            <a:r>
              <a:rPr sz="3000" kern="0" spc="-3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scrapping</a:t>
            </a:r>
            <a:r>
              <a:rPr sz="3000" kern="0" spc="-1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is</a:t>
            </a:r>
            <a:r>
              <a:rPr sz="3000" kern="0" spc="-2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extracting</a:t>
            </a:r>
            <a:r>
              <a:rPr sz="3000" kern="0" spc="-13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the</a:t>
            </a:r>
            <a:r>
              <a:rPr sz="3000" kern="0" spc="-3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statistics</a:t>
            </a:r>
            <a:r>
              <a:rPr sz="3000" kern="0" spc="-1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of</a:t>
            </a:r>
            <a:r>
              <a:rPr sz="3000" kern="0" spc="-3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the</a:t>
            </a:r>
            <a:r>
              <a:rPr sz="3000" kern="0" spc="-20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channe</a:t>
            </a:r>
            <a:r>
              <a:rPr sz="3000" kern="0" spc="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ls</a:t>
            </a:r>
            <a:r>
              <a:rPr sz="3000" kern="0" spc="-16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but</a:t>
            </a:r>
            <a:r>
              <a:rPr sz="3000" kern="0" spc="-1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not</a:t>
            </a:r>
            <a:r>
              <a:rPr sz="3000" kern="0" spc="-22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assigning</a:t>
            </a:r>
            <a:endParaRPr lang="en-US" altLang="en-US" sz="3000" dirty="0"/>
          </a:p>
          <a:p>
            <a:pPr marL="12700" algn="l" rtl="0" eaLnBrk="0">
              <a:lnSpc>
                <a:spcPts val="4505"/>
              </a:lnSpc>
            </a:pP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the</a:t>
            </a:r>
            <a:r>
              <a:rPr sz="3000" kern="0" spc="-20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rankings</a:t>
            </a:r>
            <a:r>
              <a:rPr sz="3000" kern="0" spc="-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,</a:t>
            </a:r>
            <a:r>
              <a:rPr sz="3000" kern="0" spc="-30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genres</a:t>
            </a:r>
            <a:r>
              <a:rPr sz="3000" kern="0" spc="-20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and</a:t>
            </a:r>
            <a:r>
              <a:rPr sz="3000" kern="0" spc="-3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sentimental</a:t>
            </a:r>
            <a:r>
              <a:rPr sz="3000" kern="0" spc="-19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analysis</a:t>
            </a:r>
            <a:r>
              <a:rPr sz="3000" kern="0" spc="-10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to</a:t>
            </a:r>
            <a:r>
              <a:rPr sz="3000" kern="0" spc="-7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the</a:t>
            </a:r>
            <a:r>
              <a:rPr sz="3000" kern="0" spc="-20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-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channels</a:t>
            </a:r>
            <a:r>
              <a:rPr sz="3000" kern="0" spc="-24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 </a:t>
            </a:r>
            <a:r>
              <a:rPr sz="3000" kern="0" spc="-10" dirty="0">
                <a:solidFill>
                  <a:srgbClr val="253439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.</a:t>
            </a:r>
            <a:endParaRPr lang="en-US" altLang="en-US" sz="3000" dirty="0"/>
          </a:p>
        </p:txBody>
      </p:sp>
      <p:pic>
        <p:nvPicPr>
          <p:cNvPr id="44" name="picture 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600000">
            <a:off x="1982216" y="6807517"/>
            <a:ext cx="2796539" cy="51466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8288000" cy="1028699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 rot="21600000">
            <a:off x="0" y="0"/>
            <a:ext cx="7920971" cy="7226927"/>
            <a:chOff x="0" y="0"/>
            <a:chExt cx="7920971" cy="7226927"/>
          </a:xfrm>
        </p:grpSpPr>
        <p:pic>
          <p:nvPicPr>
            <p:cNvPr id="46" name="picture 4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rot="21600000">
              <a:off x="0" y="0"/>
              <a:ext cx="7808634" cy="7196467"/>
            </a:xfrm>
            <a:prstGeom prst="rect">
              <a:avLst/>
            </a:prstGeom>
          </p:spPr>
        </p:pic>
        <p:pic>
          <p:nvPicPr>
            <p:cNvPr id="47" name="picture 4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1600000">
              <a:off x="0" y="0"/>
              <a:ext cx="7920971" cy="5687037"/>
            </a:xfrm>
            <a:prstGeom prst="rect">
              <a:avLst/>
            </a:prstGeom>
          </p:spPr>
        </p:pic>
        <p:sp>
          <p:nvSpPr>
            <p:cNvPr id="48" name="textbox 48"/>
            <p:cNvSpPr/>
            <p:nvPr/>
          </p:nvSpPr>
          <p:spPr>
            <a:xfrm>
              <a:off x="1463673" y="3283355"/>
              <a:ext cx="2453004" cy="3964940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93000"/>
                </a:lnSpc>
              </a:pPr>
              <a:endParaRPr lang="en-US" altLang="en-US" sz="100" dirty="0"/>
            </a:p>
            <a:p>
              <a:pPr marL="287655" algn="l" rtl="0" eaLnBrk="0">
                <a:lnSpc>
                  <a:spcPct val="79000"/>
                </a:lnSpc>
              </a:pPr>
              <a:r>
                <a:rPr sz="2700" kern="0" spc="20" dirty="0">
                  <a:solidFill>
                    <a:srgbClr val="000000">
                      <a:alpha val="100000"/>
                    </a:srgbClr>
                  </a:solidFill>
                  <a:latin typeface="Times New Roman" panose="02020603050405020304"/>
                  <a:ea typeface="Times New Roman" panose="02020603050405020304"/>
                  <a:cs typeface="Times New Roman" panose="02020603050405020304"/>
                </a:rPr>
                <a:t>Sentimental</a:t>
              </a:r>
              <a:endParaRPr lang="en-US" altLang="en-US" sz="2700" dirty="0"/>
            </a:p>
            <a:p>
              <a:pPr marL="278130" algn="l" rtl="0" eaLnBrk="0">
                <a:lnSpc>
                  <a:spcPct val="80000"/>
                </a:lnSpc>
                <a:spcBef>
                  <a:spcPts val="805"/>
                </a:spcBef>
              </a:pPr>
              <a:r>
                <a:rPr sz="2700" kern="0" spc="20" dirty="0">
                  <a:solidFill>
                    <a:srgbClr val="000000">
                      <a:alpha val="100000"/>
                    </a:srgbClr>
                  </a:solidFill>
                  <a:latin typeface="Times New Roman" panose="02020603050405020304"/>
                  <a:ea typeface="Times New Roman" panose="02020603050405020304"/>
                  <a:cs typeface="Times New Roman" panose="02020603050405020304"/>
                </a:rPr>
                <a:t>analysis</a:t>
              </a:r>
              <a:r>
                <a:rPr sz="2700" kern="0" spc="80" dirty="0">
                  <a:solidFill>
                    <a:srgbClr val="000000">
                      <a:alpha val="100000"/>
                    </a:srgbClr>
                  </a:solidFill>
                  <a:latin typeface="Times New Roman" panose="02020603050405020304"/>
                  <a:ea typeface="Times New Roman" panose="02020603050405020304"/>
                  <a:cs typeface="Times New Roman" panose="02020603050405020304"/>
                </a:rPr>
                <a:t> </a:t>
              </a:r>
              <a:r>
                <a:rPr sz="2700" kern="0" spc="20" dirty="0">
                  <a:solidFill>
                    <a:srgbClr val="000000">
                      <a:alpha val="100000"/>
                    </a:srgbClr>
                  </a:solidFill>
                  <a:latin typeface="Times New Roman" panose="02020603050405020304"/>
                  <a:ea typeface="Times New Roman" panose="02020603050405020304"/>
                  <a:cs typeface="Times New Roman" panose="02020603050405020304"/>
                </a:rPr>
                <a:t>on</a:t>
              </a:r>
              <a:endParaRPr lang="en-US" altLang="en-US" sz="2700" dirty="0"/>
            </a:p>
            <a:p>
              <a:pPr marL="277495" algn="l" rtl="0" eaLnBrk="0">
                <a:lnSpc>
                  <a:spcPct val="97000"/>
                </a:lnSpc>
                <a:spcBef>
                  <a:spcPts val="780"/>
                </a:spcBef>
              </a:pPr>
              <a:r>
                <a:rPr sz="2700" kern="0" spc="30" dirty="0">
                  <a:solidFill>
                    <a:srgbClr val="000000">
                      <a:alpha val="100000"/>
                    </a:srgbClr>
                  </a:solidFill>
                  <a:latin typeface="Times New Roman" panose="02020603050405020304"/>
                  <a:ea typeface="Times New Roman" panose="02020603050405020304"/>
                  <a:cs typeface="Times New Roman" panose="02020603050405020304"/>
                </a:rPr>
                <a:t>comments</a:t>
              </a:r>
              <a:r>
                <a:rPr sz="2700" kern="0" spc="60" dirty="0">
                  <a:solidFill>
                    <a:srgbClr val="000000">
                      <a:alpha val="100000"/>
                    </a:srgbClr>
                  </a:solidFill>
                  <a:latin typeface="Times New Roman" panose="02020603050405020304"/>
                  <a:ea typeface="Times New Roman" panose="02020603050405020304"/>
                  <a:cs typeface="Times New Roman" panose="02020603050405020304"/>
                </a:rPr>
                <a:t> </a:t>
              </a:r>
              <a:r>
                <a:rPr sz="2700" kern="0" spc="30" dirty="0">
                  <a:solidFill>
                    <a:srgbClr val="000000">
                      <a:alpha val="100000"/>
                    </a:srgbClr>
                  </a:solidFill>
                  <a:latin typeface="Times New Roman" panose="02020603050405020304"/>
                  <a:ea typeface="Times New Roman" panose="02020603050405020304"/>
                  <a:cs typeface="Times New Roman" panose="02020603050405020304"/>
                </a:rPr>
                <a:t>to</a:t>
              </a:r>
              <a:endParaRPr lang="en-US" altLang="en-US" sz="2700" dirty="0"/>
            </a:p>
            <a:p>
              <a:pPr algn="r" rtl="0" eaLnBrk="0">
                <a:lnSpc>
                  <a:spcPct val="78000"/>
                </a:lnSpc>
                <a:spcBef>
                  <a:spcPts val="165"/>
                </a:spcBef>
              </a:pPr>
              <a:r>
                <a:rPr sz="2700" kern="0" spc="20" dirty="0">
                  <a:solidFill>
                    <a:srgbClr val="000000">
                      <a:alpha val="100000"/>
                    </a:srgbClr>
                  </a:solidFill>
                  <a:latin typeface="Times New Roman" panose="02020603050405020304"/>
                  <a:ea typeface="Times New Roman" panose="02020603050405020304"/>
                  <a:cs typeface="Times New Roman" panose="02020603050405020304"/>
                </a:rPr>
                <a:t>find</a:t>
              </a:r>
              <a:r>
                <a:rPr sz="2700" kern="0" spc="80" dirty="0">
                  <a:solidFill>
                    <a:srgbClr val="000000">
                      <a:alpha val="100000"/>
                    </a:srgbClr>
                  </a:solidFill>
                  <a:latin typeface="Times New Roman" panose="02020603050405020304"/>
                  <a:ea typeface="Times New Roman" panose="02020603050405020304"/>
                  <a:cs typeface="Times New Roman" panose="02020603050405020304"/>
                </a:rPr>
                <a:t> </a:t>
              </a:r>
              <a:r>
                <a:rPr sz="2700" kern="0" spc="20" dirty="0">
                  <a:solidFill>
                    <a:srgbClr val="000000">
                      <a:alpha val="100000"/>
                    </a:srgbClr>
                  </a:solidFill>
                  <a:latin typeface="Times New Roman" panose="02020603050405020304"/>
                  <a:ea typeface="Times New Roman" panose="02020603050405020304"/>
                  <a:cs typeface="Times New Roman" panose="02020603050405020304"/>
                </a:rPr>
                <a:t>positive</a:t>
              </a:r>
              <a:r>
                <a:rPr sz="2700" kern="0" spc="130" dirty="0">
                  <a:solidFill>
                    <a:srgbClr val="000000">
                      <a:alpha val="100000"/>
                    </a:srgbClr>
                  </a:solidFill>
                  <a:latin typeface="Times New Roman" panose="02020603050405020304"/>
                  <a:ea typeface="Times New Roman" panose="02020603050405020304"/>
                  <a:cs typeface="Times New Roman" panose="02020603050405020304"/>
                </a:rPr>
                <a:t> </a:t>
              </a:r>
              <a:r>
                <a:rPr sz="2700" kern="0" spc="20" dirty="0">
                  <a:solidFill>
                    <a:srgbClr val="000000">
                      <a:alpha val="100000"/>
                    </a:srgbClr>
                  </a:solidFill>
                  <a:latin typeface="Times New Roman" panose="02020603050405020304"/>
                  <a:ea typeface="Times New Roman" panose="02020603050405020304"/>
                  <a:cs typeface="Times New Roman" panose="02020603050405020304"/>
                </a:rPr>
                <a:t>or</a:t>
              </a:r>
              <a:endParaRPr lang="en-US" altLang="en-US" sz="2700" dirty="0"/>
            </a:p>
            <a:p>
              <a:pPr marL="267970" algn="l" rtl="0" eaLnBrk="0">
                <a:lnSpc>
                  <a:spcPts val="3380"/>
                </a:lnSpc>
              </a:pPr>
              <a:r>
                <a:rPr sz="2700" kern="0" spc="30" dirty="0">
                  <a:solidFill>
                    <a:srgbClr val="000000">
                      <a:alpha val="100000"/>
                    </a:srgbClr>
                  </a:solidFill>
                  <a:latin typeface="Times New Roman" panose="02020603050405020304"/>
                  <a:ea typeface="Times New Roman" panose="02020603050405020304"/>
                  <a:cs typeface="Times New Roman" panose="02020603050405020304"/>
                </a:rPr>
                <a:t>negative</a:t>
              </a:r>
              <a:endParaRPr lang="en-US" altLang="en-US" sz="2700" dirty="0"/>
            </a:p>
            <a:p>
              <a:pPr marL="276225" algn="l" rtl="0" eaLnBrk="0">
                <a:lnSpc>
                  <a:spcPct val="97000"/>
                </a:lnSpc>
                <a:spcBef>
                  <a:spcPts val="845"/>
                </a:spcBef>
              </a:pPr>
              <a:r>
                <a:rPr sz="2700" kern="0" spc="20" dirty="0">
                  <a:solidFill>
                    <a:srgbClr val="000000">
                      <a:alpha val="100000"/>
                    </a:srgbClr>
                  </a:solidFill>
                  <a:latin typeface="Times New Roman" panose="02020603050405020304"/>
                  <a:ea typeface="Times New Roman" panose="02020603050405020304"/>
                  <a:cs typeface="Times New Roman" panose="02020603050405020304"/>
                </a:rPr>
                <a:t>influence</a:t>
              </a:r>
              <a:endParaRPr lang="en-US" altLang="en-US" sz="2700" dirty="0"/>
            </a:p>
            <a:p>
              <a:pPr algn="l" rtl="0" eaLnBrk="0">
                <a:lnSpc>
                  <a:spcPct val="106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6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6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6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7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7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13000"/>
                </a:lnSpc>
              </a:pPr>
              <a:endParaRPr lang="en-US" altLang="en-US" sz="600" dirty="0"/>
            </a:p>
            <a:p>
              <a:pPr marL="12700" algn="l" rtl="0" eaLnBrk="0">
                <a:lnSpc>
                  <a:spcPct val="80000"/>
                </a:lnSpc>
                <a:spcBef>
                  <a:spcPts val="5"/>
                </a:spcBef>
              </a:pPr>
              <a:r>
                <a:rPr sz="2700" kern="0" spc="30" dirty="0">
                  <a:solidFill>
                    <a:srgbClr val="000000">
                      <a:alpha val="100000"/>
                    </a:srgbClr>
                  </a:solidFill>
                  <a:latin typeface="Times New Roman" panose="02020603050405020304"/>
                  <a:ea typeface="Times New Roman" panose="02020603050405020304"/>
                  <a:cs typeface="Times New Roman" panose="02020603050405020304"/>
                </a:rPr>
                <a:t>Categorization</a:t>
              </a:r>
              <a:endParaRPr lang="en-US" altLang="en-US" sz="2700" dirty="0"/>
            </a:p>
          </p:txBody>
        </p:sp>
        <p:grpSp>
          <p:nvGrpSpPr>
            <p:cNvPr id="8" name="group 8"/>
            <p:cNvGrpSpPr/>
            <p:nvPr/>
          </p:nvGrpSpPr>
          <p:grpSpPr>
            <a:xfrm rot="21600000">
              <a:off x="2586645" y="6006120"/>
              <a:ext cx="475160" cy="745453"/>
              <a:chOff x="0" y="0"/>
              <a:chExt cx="475160" cy="745453"/>
            </a:xfrm>
          </p:grpSpPr>
          <p:sp>
            <p:nvSpPr>
              <p:cNvPr id="49" name="path"/>
              <p:cNvSpPr/>
              <p:nvPr/>
            </p:nvSpPr>
            <p:spPr>
              <a:xfrm>
                <a:off x="8980" y="8980"/>
                <a:ext cx="457200" cy="723773"/>
              </a:xfrm>
              <a:custGeom>
                <a:avLst/>
                <a:gdLst/>
                <a:ahLst/>
                <a:cxnLst/>
                <a:rect l="0" t="0" r="0" b="0"/>
                <a:pathLst>
                  <a:path w="720" h="1139">
                    <a:moveTo>
                      <a:pt x="0" y="360"/>
                    </a:moveTo>
                    <a:lnTo>
                      <a:pt x="360" y="0"/>
                    </a:lnTo>
                    <a:lnTo>
                      <a:pt x="720" y="360"/>
                    </a:lnTo>
                    <a:lnTo>
                      <a:pt x="540" y="360"/>
                    </a:lnTo>
                    <a:lnTo>
                      <a:pt x="540" y="1139"/>
                    </a:lnTo>
                    <a:lnTo>
                      <a:pt x="180" y="1139"/>
                    </a:lnTo>
                    <a:lnTo>
                      <a:pt x="180" y="360"/>
                    </a:lnTo>
                    <a:lnTo>
                      <a:pt x="0" y="360"/>
                    </a:lnTo>
                    <a:close/>
                  </a:path>
                </a:pathLst>
              </a:custGeom>
              <a:solidFill>
                <a:srgbClr val="4F81BD">
                  <a:alpha val="100000"/>
                </a:srgbClr>
              </a:solidFill>
              <a:ln cap="flat">
                <a:noFill/>
                <a:prstDash val="solid"/>
                <a:miter lim="0"/>
              </a:ln>
            </p:spPr>
            <p:txBody>
              <a:bodyPr rtlCol="0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path"/>
              <p:cNvSpPr/>
              <p:nvPr/>
            </p:nvSpPr>
            <p:spPr>
              <a:xfrm>
                <a:off x="0" y="0"/>
                <a:ext cx="475160" cy="745453"/>
              </a:xfrm>
              <a:custGeom>
                <a:avLst/>
                <a:gdLst/>
                <a:ahLst/>
                <a:cxnLst/>
                <a:rect l="0" t="0" r="0" b="0"/>
                <a:pathLst>
                  <a:path w="748" h="1173">
                    <a:moveTo>
                      <a:pt x="14" y="374"/>
                    </a:moveTo>
                    <a:lnTo>
                      <a:pt x="374" y="14"/>
                    </a:lnTo>
                    <a:lnTo>
                      <a:pt x="734" y="374"/>
                    </a:lnTo>
                    <a:lnTo>
                      <a:pt x="554" y="374"/>
                    </a:lnTo>
                    <a:lnTo>
                      <a:pt x="554" y="1153"/>
                    </a:lnTo>
                    <a:lnTo>
                      <a:pt x="194" y="1153"/>
                    </a:lnTo>
                    <a:lnTo>
                      <a:pt x="194" y="374"/>
                    </a:lnTo>
                    <a:lnTo>
                      <a:pt x="14" y="374"/>
                    </a:lnTo>
                    <a:close/>
                  </a:path>
                </a:pathLst>
              </a:custGeom>
              <a:noFill/>
              <a:ln w="25400" cap="flat">
                <a:solidFill>
                  <a:srgbClr val="1C334E">
                    <a:alpha val="100000"/>
                  </a:srgbClr>
                </a:solidFill>
                <a:prstDash val="solid"/>
                <a:miter lim="1000000"/>
              </a:ln>
            </p:spPr>
            <p:txBody>
              <a:bodyPr rtlCol="0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51" name="picture 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600000">
            <a:off x="4991100" y="2857500"/>
            <a:ext cx="13296900" cy="5857875"/>
          </a:xfrm>
          <a:prstGeom prst="rect">
            <a:avLst/>
          </a:prstGeom>
        </p:spPr>
      </p:pic>
      <p:sp>
        <p:nvSpPr>
          <p:cNvPr id="52" name="textbox 52"/>
          <p:cNvSpPr/>
          <p:nvPr/>
        </p:nvSpPr>
        <p:spPr>
          <a:xfrm>
            <a:off x="1451327" y="7322590"/>
            <a:ext cx="2165350" cy="1203325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>
              <a:lnSpc>
                <a:spcPct val="81000"/>
              </a:lnSpc>
            </a:pPr>
            <a:endParaRPr lang="en-US" altLang="en-US" sz="100" dirty="0"/>
          </a:p>
          <a:p>
            <a:pPr marL="24130" algn="l" rtl="0" eaLnBrk="0">
              <a:lnSpc>
                <a:spcPct val="78000"/>
              </a:lnSpc>
            </a:pPr>
            <a:r>
              <a:rPr sz="2700" kern="0" spc="40" dirty="0">
                <a:solidFill>
                  <a:srgbClr val="000000">
                    <a:alpha val="100000"/>
                  </a:srgbClr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</a:rPr>
              <a:t>of</a:t>
            </a:r>
            <a:r>
              <a:rPr sz="2700" kern="0" spc="-140" dirty="0">
                <a:solidFill>
                  <a:srgbClr val="000000">
                    <a:alpha val="100000"/>
                  </a:srgbClr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</a:rPr>
              <a:t> </a:t>
            </a:r>
            <a:r>
              <a:rPr sz="2700" kern="0" spc="40" dirty="0">
                <a:solidFill>
                  <a:srgbClr val="000000">
                    <a:alpha val="100000"/>
                  </a:srgbClr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</a:rPr>
              <a:t>channels</a:t>
            </a:r>
            <a:r>
              <a:rPr sz="2700" kern="0" spc="120" dirty="0">
                <a:solidFill>
                  <a:srgbClr val="000000">
                    <a:alpha val="100000"/>
                  </a:srgbClr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</a:rPr>
              <a:t> </a:t>
            </a:r>
            <a:r>
              <a:rPr sz="2700" kern="0" spc="40" dirty="0">
                <a:solidFill>
                  <a:srgbClr val="000000">
                    <a:alpha val="100000"/>
                  </a:srgbClr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</a:rPr>
              <a:t>in</a:t>
            </a:r>
            <a:endParaRPr lang="en-US" altLang="en-US" sz="2700" dirty="0"/>
          </a:p>
          <a:p>
            <a:pPr marL="15240" algn="l" rtl="0" eaLnBrk="0">
              <a:lnSpc>
                <a:spcPts val="3375"/>
              </a:lnSpc>
            </a:pPr>
            <a:r>
              <a:rPr sz="2700" kern="0" spc="20" dirty="0">
                <a:solidFill>
                  <a:srgbClr val="000000">
                    <a:alpha val="100000"/>
                  </a:srgbClr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</a:rPr>
              <a:t>to</a:t>
            </a:r>
            <a:r>
              <a:rPr sz="2700" kern="0" spc="100" dirty="0">
                <a:solidFill>
                  <a:srgbClr val="000000">
                    <a:alpha val="100000"/>
                  </a:srgbClr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</a:rPr>
              <a:t>  </a:t>
            </a:r>
            <a:r>
              <a:rPr sz="2700" kern="0" spc="20" dirty="0">
                <a:solidFill>
                  <a:srgbClr val="000000">
                    <a:alpha val="100000"/>
                  </a:srgbClr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</a:rPr>
              <a:t>genres</a:t>
            </a:r>
            <a:endParaRPr lang="en-US" altLang="en-US" sz="2700" dirty="0"/>
          </a:p>
          <a:p>
            <a:pPr marL="12700" algn="l" rtl="0" eaLnBrk="0">
              <a:lnSpc>
                <a:spcPct val="80000"/>
              </a:lnSpc>
              <a:spcBef>
                <a:spcPts val="780"/>
              </a:spcBef>
            </a:pPr>
            <a:r>
              <a:rPr sz="2700" kern="0" spc="40" dirty="0">
                <a:solidFill>
                  <a:srgbClr val="000000">
                    <a:alpha val="100000"/>
                  </a:srgbClr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</a:rPr>
              <a:t>using</a:t>
            </a:r>
            <a:r>
              <a:rPr sz="2700" kern="0" spc="60" dirty="0">
                <a:solidFill>
                  <a:srgbClr val="000000">
                    <a:alpha val="100000"/>
                  </a:srgbClr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</a:rPr>
              <a:t> </a:t>
            </a:r>
            <a:r>
              <a:rPr sz="2700" kern="0" spc="40" dirty="0">
                <a:solidFill>
                  <a:srgbClr val="000000">
                    <a:alpha val="100000"/>
                  </a:srgbClr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</a:rPr>
              <a:t>metad</a:t>
            </a:r>
            <a:r>
              <a:rPr sz="2700" kern="0" spc="30" dirty="0">
                <a:solidFill>
                  <a:srgbClr val="000000">
                    <a:alpha val="100000"/>
                  </a:srgbClr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</a:rPr>
              <a:t>ata</a:t>
            </a:r>
            <a:endParaRPr lang="en-US" altLang="en-US" sz="2700" dirty="0"/>
          </a:p>
        </p:txBody>
      </p:sp>
      <p:grpSp>
        <p:nvGrpSpPr>
          <p:cNvPr id="10" name="group 10"/>
          <p:cNvGrpSpPr/>
          <p:nvPr/>
        </p:nvGrpSpPr>
        <p:grpSpPr>
          <a:xfrm rot="21600000">
            <a:off x="3728980" y="7397361"/>
            <a:ext cx="1279644" cy="549924"/>
            <a:chOff x="0" y="0"/>
            <a:chExt cx="1279644" cy="549924"/>
          </a:xfrm>
        </p:grpSpPr>
        <p:sp>
          <p:nvSpPr>
            <p:cNvPr id="53" name="path"/>
            <p:cNvSpPr/>
            <p:nvPr/>
          </p:nvSpPr>
          <p:spPr>
            <a:xfrm>
              <a:off x="9644" y="8262"/>
              <a:ext cx="1257300" cy="533400"/>
            </a:xfrm>
            <a:custGeom>
              <a:avLst/>
              <a:gdLst/>
              <a:ahLst/>
              <a:cxnLst/>
              <a:rect l="0" t="0" r="0" b="0"/>
              <a:pathLst>
                <a:path w="1980" h="840">
                  <a:moveTo>
                    <a:pt x="1980" y="630"/>
                  </a:moveTo>
                  <a:lnTo>
                    <a:pt x="359" y="630"/>
                  </a:lnTo>
                  <a:lnTo>
                    <a:pt x="359" y="840"/>
                  </a:lnTo>
                  <a:lnTo>
                    <a:pt x="0" y="420"/>
                  </a:lnTo>
                  <a:lnTo>
                    <a:pt x="359" y="0"/>
                  </a:lnTo>
                  <a:lnTo>
                    <a:pt x="359" y="210"/>
                  </a:lnTo>
                  <a:lnTo>
                    <a:pt x="1980" y="210"/>
                  </a:lnTo>
                  <a:lnTo>
                    <a:pt x="1980" y="630"/>
                  </a:lnTo>
                  <a:close/>
                </a:path>
              </a:pathLst>
            </a:custGeom>
            <a:solidFill>
              <a:srgbClr val="4F81BD">
                <a:alpha val="100000"/>
              </a:srgbClr>
            </a:solidFill>
            <a:ln cap="flat">
              <a:noFill/>
              <a:prstDash val="solid"/>
              <a:miter lim="0"/>
            </a:ln>
          </p:spPr>
          <p:txBody>
            <a:bodyPr rtlCol="0"/>
            <a:lstStyle/>
            <a:p>
              <a:pPr algn="ctr"/>
              <a:endParaRPr lang="zh-CN" altLang="en-US"/>
            </a:p>
          </p:txBody>
        </p:sp>
        <p:sp>
          <p:nvSpPr>
            <p:cNvPr id="54" name="path"/>
            <p:cNvSpPr/>
            <p:nvPr/>
          </p:nvSpPr>
          <p:spPr>
            <a:xfrm>
              <a:off x="0" y="0"/>
              <a:ext cx="1279644" cy="549924"/>
            </a:xfrm>
            <a:custGeom>
              <a:avLst/>
              <a:gdLst/>
              <a:ahLst/>
              <a:cxnLst/>
              <a:rect l="0" t="0" r="0" b="0"/>
              <a:pathLst>
                <a:path w="2015" h="866">
                  <a:moveTo>
                    <a:pt x="1995" y="643"/>
                  </a:moveTo>
                  <a:lnTo>
                    <a:pt x="374" y="643"/>
                  </a:lnTo>
                  <a:lnTo>
                    <a:pt x="374" y="853"/>
                  </a:lnTo>
                  <a:lnTo>
                    <a:pt x="15" y="433"/>
                  </a:lnTo>
                  <a:lnTo>
                    <a:pt x="374" y="13"/>
                  </a:lnTo>
                  <a:lnTo>
                    <a:pt x="374" y="223"/>
                  </a:lnTo>
                  <a:lnTo>
                    <a:pt x="1995" y="223"/>
                  </a:lnTo>
                  <a:lnTo>
                    <a:pt x="1995" y="643"/>
                  </a:lnTo>
                  <a:close/>
                </a:path>
              </a:pathLst>
            </a:custGeom>
            <a:noFill/>
            <a:ln w="25400" cap="flat">
              <a:solidFill>
                <a:srgbClr val="1C334E">
                  <a:alpha val="100000"/>
                </a:srgbClr>
              </a:solidFill>
              <a:prstDash val="solid"/>
              <a:miter lim="1000000"/>
            </a:ln>
          </p:spPr>
          <p:txBody>
            <a:bodyPr rtlCol="0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satMod val="110000"/>
                <a:lum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satMod val="105000"/>
                <a:lum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shade val="94000"/>
              </a:schemeClr>
            </a:gs>
            <a:gs pos="50000">
              <a:schemeClr val="phClr">
                <a:lumMod val="110000"/>
                <a:satMod val="100000"/>
                <a:tint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1337</Words>
  <Application>WPS Presentation</Application>
  <PresentationFormat>Custom</PresentationFormat>
  <Paragraphs>202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Arial</vt:lpstr>
      <vt:lpstr>SimSun</vt:lpstr>
      <vt:lpstr>Wingdings</vt:lpstr>
      <vt:lpstr>Arial</vt:lpstr>
      <vt:lpstr>Times New Roman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UDAY</cp:lastModifiedBy>
  <cp:revision>3</cp:revision>
  <dcterms:created xsi:type="dcterms:W3CDTF">2024-07-09T17:38:00Z</dcterms:created>
  <dcterms:modified xsi:type="dcterms:W3CDTF">2024-07-09T17:54:45Z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O">
    <vt:lpwstr>wqlLaW5nc29mdCBQREYgdG8gV1BTIDkwQg</vt:lpwstr>
  </property>
  <property fmtid="{D5CDD505-2E9C-101B-9397-08002B2CF9AE}" pid="3" name="Created">
    <vt:filetime>2024-07-10T12:42:26Z</vt:filetime>
  </property>
  <property fmtid="{D5CDD505-2E9C-101B-9397-08002B2CF9AE}" pid="4" name="ICV">
    <vt:lpwstr>678EA68C7DEF4A1DAB893A02A493CE41</vt:lpwstr>
  </property>
  <property fmtid="{D5CDD505-2E9C-101B-9397-08002B2CF9AE}" pid="5" name="KSOProductBuildVer">
    <vt:lpwstr>1033-11.2.0.11516</vt:lpwstr>
  </property>
</Properties>
</file>